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2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 smtClean="0"/>
              <a:t>Uredite stil podnaslova matrice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9682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870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866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116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370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12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833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99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381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97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Right Triangle 14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r-HR" noProof="0" smtClean="0"/>
              <a:t>Kliknite ikonu da biste dodali  sliku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750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 naslova matrice</a:t>
            </a:r>
            <a:endParaRPr lang="en-US" altLang="sr-Latn-R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  <a:endParaRPr lang="en-US" altLang="sr-Latn-R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fld id="{FAE5553C-3224-48D2-92B1-31AC00F7B527}" type="datetimeFigureOut">
              <a:rPr lang="hr-HR" smtClean="0"/>
              <a:t>25.3.2020.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75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davor-vas-video.com.hr/serijali-i-kolekcije/crtani-filmovi/bilo-jednom-moje-tijelo/bilo-jeednom-moje-tijelo-dvd-1?fbclid=IwAR31jSCLwjakgq2_4jiI3--ZZFbS0SOIkrCFYTUw8Hj044LB4b3mdudvXo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17320" y="0"/>
            <a:ext cx="9144000" cy="2387600"/>
          </a:xfrm>
        </p:spPr>
        <p:txBody>
          <a:bodyPr/>
          <a:lstStyle/>
          <a:p>
            <a:r>
              <a:rPr lang="hr-HR" b="1" smtClean="0"/>
              <a:t>ODGOVORNO </a:t>
            </a:r>
            <a:r>
              <a:rPr lang="hr-HR" b="1" smtClean="0"/>
              <a:t>PONAŠANJE</a:t>
            </a:r>
            <a:br>
              <a:rPr lang="hr-HR" b="1" smtClean="0"/>
            </a:br>
            <a:r>
              <a:rPr lang="hr-HR" smtClean="0"/>
              <a:t>26.3.2020.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mtClean="0"/>
              <a:t>#OSTANI DOMA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92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4066" y="669309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se </a:t>
            </a:r>
            <a:r>
              <a:rPr lang="hr-HR" dirty="0"/>
              <a:t>može </a:t>
            </a:r>
            <a:r>
              <a:rPr lang="hr-HR" dirty="0" smtClean="0"/>
              <a:t>igrati.</a:t>
            </a:r>
            <a:endParaRPr lang="hr-HR" dirty="0"/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može </a:t>
            </a:r>
            <a:r>
              <a:rPr lang="hr-HR" dirty="0" smtClean="0"/>
              <a:t>pjevati.</a:t>
            </a:r>
            <a:endParaRPr lang="hr-HR" dirty="0"/>
          </a:p>
          <a:p>
            <a:pPr fontAlgn="base"/>
            <a:r>
              <a:rPr lang="hr-HR" dirty="0" smtClean="0"/>
              <a:t>Mala vjeverica može slikati </a:t>
            </a:r>
            <a:r>
              <a:rPr lang="hr-HR" dirty="0"/>
              <a:t>i </a:t>
            </a:r>
            <a:r>
              <a:rPr lang="hr-HR" dirty="0" smtClean="0"/>
              <a:t>crtati.</a:t>
            </a:r>
            <a:endParaRPr lang="hr-HR" dirty="0"/>
          </a:p>
          <a:p>
            <a:pPr fontAlgn="base"/>
            <a:r>
              <a:rPr lang="hr-HR" dirty="0"/>
              <a:t>I </a:t>
            </a:r>
            <a:r>
              <a:rPr lang="hr-HR" dirty="0" smtClean="0"/>
              <a:t>napraviti </a:t>
            </a:r>
            <a:r>
              <a:rPr lang="hr-HR" dirty="0"/>
              <a:t>šator na podu.</a:t>
            </a:r>
          </a:p>
          <a:p>
            <a:endParaRPr lang="hr-HR" dirty="0"/>
          </a:p>
        </p:txBody>
      </p:sp>
      <p:pic>
        <p:nvPicPr>
          <p:cNvPr id="9218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3" y="-107748"/>
            <a:ext cx="3702997" cy="35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5" y="2864027"/>
            <a:ext cx="6330286" cy="39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likovni rezultat za a squirrel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87" y="3115397"/>
            <a:ext cx="4788089" cy="34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58939"/>
            <a:ext cx="10972800" cy="1143000"/>
          </a:xfrm>
        </p:spPr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3122" y="730439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se </a:t>
            </a:r>
            <a:r>
              <a:rPr lang="hr-HR" dirty="0"/>
              <a:t>može </a:t>
            </a:r>
            <a:r>
              <a:rPr lang="hr-HR" dirty="0" smtClean="0"/>
              <a:t>igrati.</a:t>
            </a:r>
            <a:endParaRPr lang="hr-HR" dirty="0"/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može </a:t>
            </a:r>
            <a:r>
              <a:rPr lang="hr-HR" dirty="0" smtClean="0"/>
              <a:t>pjevati.</a:t>
            </a:r>
            <a:endParaRPr lang="hr-HR" dirty="0"/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može </a:t>
            </a:r>
            <a:r>
              <a:rPr lang="hr-HR" dirty="0" smtClean="0"/>
              <a:t>čistiti i kuhati.</a:t>
            </a:r>
            <a:endParaRPr lang="hr-HR" dirty="0"/>
          </a:p>
          <a:p>
            <a:pPr fontAlgn="base"/>
            <a:r>
              <a:rPr lang="hr-HR" dirty="0"/>
              <a:t>I umota se u slikovnicu.</a:t>
            </a:r>
          </a:p>
          <a:p>
            <a:endParaRPr lang="hr-HR" dirty="0"/>
          </a:p>
        </p:txBody>
      </p:sp>
      <p:pic>
        <p:nvPicPr>
          <p:cNvPr id="10244" name="Picture 4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30" y="158939"/>
            <a:ext cx="4252652" cy="28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0" y="2925157"/>
            <a:ext cx="51435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likovni rezultat za secret life of squirr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19" y="3120385"/>
            <a:ext cx="5556581" cy="362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749075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se može igrati.</a:t>
            </a:r>
          </a:p>
          <a:p>
            <a:pPr fontAlgn="base"/>
            <a:r>
              <a:rPr lang="hr-HR" dirty="0" smtClean="0"/>
              <a:t>Mala vjeverica može pjevati.</a:t>
            </a:r>
          </a:p>
          <a:p>
            <a:r>
              <a:rPr lang="hr-HR" dirty="0" smtClean="0"/>
              <a:t>Mala vjeverica može ______________</a:t>
            </a:r>
          </a:p>
          <a:p>
            <a:r>
              <a:rPr lang="hr-HR" dirty="0"/>
              <a:t>i</a:t>
            </a:r>
            <a:r>
              <a:rPr lang="hr-HR" dirty="0" smtClean="0"/>
              <a:t> __________________________</a:t>
            </a:r>
            <a:endParaRPr lang="hr-HR" dirty="0"/>
          </a:p>
        </p:txBody>
      </p:sp>
      <p:pic>
        <p:nvPicPr>
          <p:cNvPr id="11266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19" y="559558"/>
            <a:ext cx="3831941" cy="23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19424"/>
            <a:ext cx="576262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Slikovni rezultat za a squirrel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8" y="2912684"/>
            <a:ext cx="4907744" cy="33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66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418" y="704850"/>
            <a:ext cx="10972800" cy="4389437"/>
          </a:xfrm>
        </p:spPr>
        <p:txBody>
          <a:bodyPr/>
          <a:lstStyle/>
          <a:p>
            <a:r>
              <a:rPr lang="hr-HR" dirty="0" smtClean="0"/>
              <a:t>I tako su prolazili dani, tjedni… Maloj vjeverici su nedostajali prijatelji, igralište, škola…Ali nije izašla van!</a:t>
            </a:r>
          </a:p>
          <a:p>
            <a:r>
              <a:rPr lang="hr-HR" dirty="0" smtClean="0"/>
              <a:t>Pronašla je načine da se sama zabavi i da se zabavi s obitelji.</a:t>
            </a:r>
            <a:endParaRPr lang="hr-HR" dirty="0"/>
          </a:p>
        </p:txBody>
      </p:sp>
      <p:pic>
        <p:nvPicPr>
          <p:cNvPr id="12290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2218"/>
            <a:ext cx="48913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09" y="2027237"/>
            <a:ext cx="42762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likovni rezultat za a squirrel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39" y="3329432"/>
            <a:ext cx="3407391" cy="273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A onda je došao i taj dan! </a:t>
            </a:r>
          </a:p>
          <a:p>
            <a:r>
              <a:rPr lang="hr-HR" dirty="0" smtClean="0"/>
              <a:t>Mala vjeverica je dobila dopuštenje da izađe van!</a:t>
            </a:r>
          </a:p>
          <a:p>
            <a:r>
              <a:rPr lang="hr-HR" dirty="0" smtClean="0"/>
              <a:t>Bila je najsretnija vjeverica na svijetu!!</a:t>
            </a:r>
          </a:p>
          <a:p>
            <a:r>
              <a:rPr lang="hr-HR" dirty="0" smtClean="0"/>
              <a:t>Roditelji i učiteljica su bili jako ponosni na nju što </a:t>
            </a:r>
          </a:p>
          <a:p>
            <a:pPr marL="0" indent="0">
              <a:buNone/>
            </a:pPr>
            <a:r>
              <a:rPr lang="hr-HR" dirty="0" smtClean="0"/>
              <a:t>   je poštivala pravila i nije izašla van!</a:t>
            </a:r>
          </a:p>
          <a:p>
            <a:pPr marL="0" indent="0">
              <a:buNone/>
            </a:pPr>
            <a:r>
              <a:rPr lang="hr-HR" dirty="0" smtClean="0"/>
              <a:t>Za nagradu je dobila…hm… to ćete saznati kad se </a:t>
            </a:r>
          </a:p>
          <a:p>
            <a:pPr marL="0" indent="0">
              <a:buNone/>
            </a:pPr>
            <a:r>
              <a:rPr lang="hr-HR" dirty="0"/>
              <a:t>v</a:t>
            </a:r>
            <a:r>
              <a:rPr lang="hr-HR" dirty="0" smtClean="0"/>
              <a:t>ratite u školu jer ćete i vi dobiti istu nagradu ako</a:t>
            </a:r>
          </a:p>
          <a:p>
            <a:pPr marL="0" indent="0">
              <a:buNone/>
            </a:pPr>
            <a:r>
              <a:rPr lang="hr-HR" dirty="0"/>
              <a:t>o</a:t>
            </a:r>
            <a:r>
              <a:rPr lang="hr-HR" dirty="0" smtClean="0"/>
              <a:t>stanete doma!</a:t>
            </a:r>
            <a:endParaRPr lang="hr-HR" dirty="0"/>
          </a:p>
        </p:txBody>
      </p:sp>
      <p:pic>
        <p:nvPicPr>
          <p:cNvPr id="13320" name="Picture 8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837" y="-47625"/>
            <a:ext cx="38841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4143374"/>
            <a:ext cx="35718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143000"/>
          </a:xfrm>
        </p:spPr>
        <p:txBody>
          <a:bodyPr/>
          <a:lstStyle/>
          <a:p>
            <a:r>
              <a:rPr lang="hr-HR" sz="3200" dirty="0" smtClean="0"/>
              <a:t>Nadam se da ti se priča svidjela </a:t>
            </a:r>
            <a:r>
              <a:rPr lang="hr-HR" sz="3200" dirty="0" smtClean="0">
                <a:sym typeface="Wingdings" panose="05000000000000000000" pitchFamily="2" charset="2"/>
              </a:rPr>
              <a:t>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239128"/>
            <a:ext cx="10972800" cy="5380036"/>
          </a:xfrm>
        </p:spPr>
        <p:txBody>
          <a:bodyPr/>
          <a:lstStyle/>
          <a:p>
            <a:r>
              <a:rPr lang="hr-HR" dirty="0" smtClean="0"/>
              <a:t>A sad razmisli!</a:t>
            </a:r>
          </a:p>
          <a:p>
            <a:r>
              <a:rPr lang="hr-HR" dirty="0" smtClean="0"/>
              <a:t>Jesi li i ti odgovoran/odgovorna kao mala vjeverica i ne izlaziš van?</a:t>
            </a:r>
          </a:p>
          <a:p>
            <a:r>
              <a:rPr lang="hr-HR" dirty="0" smtClean="0"/>
              <a:t>Čime se možeš zabaviti dok si doma?</a:t>
            </a:r>
          </a:p>
          <a:p>
            <a:r>
              <a:rPr lang="hr-HR" dirty="0" smtClean="0">
                <a:solidFill>
                  <a:srgbClr val="7030A0"/>
                </a:solidFill>
              </a:rPr>
              <a:t>Evo nekoliko ideja:</a:t>
            </a:r>
          </a:p>
          <a:p>
            <a:r>
              <a:rPr lang="hr-HR" dirty="0" smtClean="0"/>
              <a:t>- napokon možeš igrati igrice na mobitelu i </a:t>
            </a:r>
            <a:r>
              <a:rPr lang="hr-HR" dirty="0" err="1" smtClean="0"/>
              <a:t>playstationu</a:t>
            </a:r>
            <a:endParaRPr lang="hr-HR" dirty="0" smtClean="0"/>
          </a:p>
          <a:p>
            <a:r>
              <a:rPr lang="hr-HR" dirty="0" smtClean="0"/>
              <a:t>- pomozi u čišćenju kuće</a:t>
            </a:r>
          </a:p>
          <a:p>
            <a:r>
              <a:rPr lang="hr-HR" dirty="0" smtClean="0"/>
              <a:t>- kuhaj s mamom</a:t>
            </a:r>
          </a:p>
          <a:p>
            <a:r>
              <a:rPr lang="hr-HR" dirty="0" smtClean="0"/>
              <a:t>- čitaj</a:t>
            </a:r>
          </a:p>
          <a:p>
            <a:r>
              <a:rPr lang="hr-HR" dirty="0" smtClean="0"/>
              <a:t>- uči </a:t>
            </a:r>
          </a:p>
          <a:p>
            <a:r>
              <a:rPr lang="hr-HR" dirty="0" smtClean="0"/>
              <a:t>- crtaj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846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- dopisuj se s prijateljima, prijateljicama i </a:t>
            </a:r>
            <a:r>
              <a:rPr lang="hr-HR" dirty="0" smtClean="0"/>
              <a:t>rodbinom</a:t>
            </a:r>
          </a:p>
          <a:p>
            <a:r>
              <a:rPr lang="hr-HR" dirty="0" smtClean="0"/>
              <a:t>- osmisli točku s kojom ćeš nastupati na razrednoj priredbi</a:t>
            </a:r>
          </a:p>
          <a:p>
            <a:r>
              <a:rPr lang="hr-HR" dirty="0" smtClean="0"/>
              <a:t>- napiši pjesmu, sastavak ili igrokaz</a:t>
            </a:r>
          </a:p>
          <a:p>
            <a:r>
              <a:rPr lang="hr-HR" dirty="0" smtClean="0"/>
              <a:t>- izradi svoju društvenu igru</a:t>
            </a:r>
          </a:p>
          <a:p>
            <a:r>
              <a:rPr lang="hr-HR" dirty="0" smtClean="0"/>
              <a:t>- ne zaboravi na svoje tijelo: vježbaj uz pomoć zanimljivih videa</a:t>
            </a:r>
          </a:p>
          <a:p>
            <a:r>
              <a:rPr lang="hr-HR" dirty="0" smtClean="0"/>
              <a:t>- izradi igračke za pse i mačke</a:t>
            </a:r>
          </a:p>
          <a:p>
            <a:r>
              <a:rPr lang="hr-HR" dirty="0" smtClean="0"/>
              <a:t>-itd.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66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 možeš i izraditi svoju vjevericu!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Slikovni rezultat za squirrel paper diy for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2120805"/>
            <a:ext cx="3979602" cy="4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likovni rezultat za squirrel paper diy for ch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14" y="2257425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0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 descr="Slikovni rezultat za squirrel paper diy for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1" y="423079"/>
            <a:ext cx="9753600" cy="601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6" name="Picture 2" descr="http://krokotak.com/wp-content/uploads/2018/09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2" y="459191"/>
            <a:ext cx="5667375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krokotak.com/wp-content/uploads/2018/09/1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4526"/>
            <a:ext cx="5667375" cy="62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>
                <a:solidFill>
                  <a:srgbClr val="7030A0"/>
                </a:solidFill>
              </a:rPr>
              <a:t>MALA VJEVERICA KOJA JE MORALA OSTATI U KUĆI</a:t>
            </a:r>
            <a:br>
              <a:rPr lang="hr-HR" sz="4400" dirty="0" smtClean="0">
                <a:solidFill>
                  <a:srgbClr val="7030A0"/>
                </a:solidFill>
              </a:rPr>
            </a:br>
            <a:r>
              <a:rPr lang="hr-HR" dirty="0">
                <a:solidFill>
                  <a:srgbClr val="7030A0"/>
                </a:solidFill>
              </a:rPr>
              <a:t>	</a:t>
            </a:r>
            <a:r>
              <a:rPr lang="hr-HR" dirty="0" smtClean="0">
                <a:solidFill>
                  <a:srgbClr val="7030A0"/>
                </a:solidFill>
              </a:rPr>
              <a:t>							Suzan </a:t>
            </a:r>
            <a:r>
              <a:rPr lang="hr-HR" dirty="0" err="1" smtClean="0">
                <a:solidFill>
                  <a:srgbClr val="7030A0"/>
                </a:solidFill>
              </a:rPr>
              <a:t>Perou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194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02" y="2084648"/>
            <a:ext cx="5715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7410" name="Picture 2" descr="http://krokotak.com/wp-content/uploads/2018/09/2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8" y="163773"/>
            <a:ext cx="5667375" cy="65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krokotak.com/wp-content/uploads/2018/09/3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9558"/>
            <a:ext cx="5667375" cy="61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8434" name="Picture 2" descr="http://krokotak.com/wp-content/uploads/2018/09/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81" y="286603"/>
            <a:ext cx="5667375" cy="61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16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 možda se samo želiš odmoriti uz crtić…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Odličan izbor je „Moje tijelo” uz koji možeš ponoviti sve što znaš o ljudskom tijelu, ali i naučiti puno toga što nisi znao/znala.</a:t>
            </a:r>
          </a:p>
          <a:p>
            <a:r>
              <a:rPr lang="hr-HR" dirty="0">
                <a:hlinkClick r:id="rId2"/>
              </a:rPr>
              <a:t>https://www.davor-vas-video.com.hr/serijali-i-kolekcije/crtani-filmovi/bilo-jednom-moje-tijelo/bilo-jeednom-moje-tijelo-dvd-1?fbclid=IwAR31jSCLwjakgq2_4jiI3--</a:t>
            </a:r>
            <a:r>
              <a:rPr lang="hr-HR" dirty="0" smtClean="0">
                <a:hlinkClick r:id="rId2"/>
              </a:rPr>
              <a:t>ZZFbS0SOIkrCFYTUw8Hj044LB4b3mdudvXo4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9220" name="Picture 4" descr="Slikovni rezultat za moje tijelo crti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14" y="3995737"/>
            <a:ext cx="3593910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Možeš i graditi!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9" y="1935164"/>
            <a:ext cx="48668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otografija Vesela učion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79" y="1078173"/>
            <a:ext cx="5430435" cy="430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37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037229"/>
            <a:ext cx="4987972" cy="513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otografija Vesela učion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3" y="365621"/>
            <a:ext cx="4927268" cy="58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7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7" y="1496420"/>
            <a:ext cx="4648437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otografija Vesela učion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26" y="457200"/>
            <a:ext cx="451485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6350"/>
            <a:ext cx="5362575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likovni rezultat za diy miniature town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18" y="1276350"/>
            <a:ext cx="5011382" cy="40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4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Budi maštovit/maštovita!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4000" dirty="0" smtClean="0"/>
              <a:t>I ne zaboravi: </a:t>
            </a:r>
            <a:r>
              <a:rPr lang="hr-HR" sz="4000" dirty="0" smtClean="0">
                <a:solidFill>
                  <a:srgbClr val="FF0000"/>
                </a:solidFill>
              </a:rPr>
              <a:t>OSTANI DOMA!</a:t>
            </a:r>
            <a:endParaRPr lang="hr-HR" sz="40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Slikovni rezultat za kids playing board games WITH PAR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74" y="2721305"/>
            <a:ext cx="8572500" cy="40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68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704850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bila zbunjena.</a:t>
            </a:r>
            <a:endParaRPr lang="hr-HR" dirty="0"/>
          </a:p>
          <a:p>
            <a:pPr fontAlgn="base"/>
            <a:r>
              <a:rPr lang="hr-HR" dirty="0"/>
              <a:t>Zašto je </a:t>
            </a:r>
            <a:r>
              <a:rPr lang="hr-HR" dirty="0" smtClean="0"/>
              <a:t>morala ostati </a:t>
            </a:r>
            <a:r>
              <a:rPr lang="hr-HR" dirty="0"/>
              <a:t>u </a:t>
            </a:r>
            <a:r>
              <a:rPr lang="hr-HR" dirty="0" err="1"/>
              <a:t>kući</a:t>
            </a:r>
            <a:r>
              <a:rPr lang="hr-HR" dirty="0"/>
              <a:t>?</a:t>
            </a:r>
          </a:p>
          <a:p>
            <a:pPr fontAlgn="base"/>
            <a:r>
              <a:rPr lang="hr-HR" dirty="0"/>
              <a:t>Zar ne znaju svi kako </a:t>
            </a:r>
            <a:r>
              <a:rPr lang="hr-HR" dirty="0" smtClean="0"/>
              <a:t>male vjeverice </a:t>
            </a:r>
            <a:r>
              <a:rPr lang="hr-HR" dirty="0"/>
              <a:t>vole </a:t>
            </a:r>
            <a:r>
              <a:rPr lang="hr-HR" dirty="0" smtClean="0"/>
              <a:t>lutati?</a:t>
            </a:r>
            <a:endParaRPr lang="hr-HR" dirty="0"/>
          </a:p>
          <a:p>
            <a:pPr fontAlgn="base"/>
            <a:r>
              <a:rPr lang="hr-HR" dirty="0"/>
              <a:t>Nije </a:t>
            </a:r>
            <a:r>
              <a:rPr lang="hr-HR" dirty="0" smtClean="0"/>
              <a:t>mogla ići </a:t>
            </a:r>
            <a:r>
              <a:rPr lang="hr-HR" dirty="0"/>
              <a:t>u školu za </a:t>
            </a:r>
            <a:r>
              <a:rPr lang="hr-HR" dirty="0" smtClean="0"/>
              <a:t>vjeverice, nije se mogla igrati </a:t>
            </a:r>
            <a:r>
              <a:rPr lang="hr-HR" dirty="0"/>
              <a:t>sa svojim </a:t>
            </a:r>
            <a:r>
              <a:rPr lang="hr-HR" dirty="0" smtClean="0"/>
              <a:t>prijateljima </a:t>
            </a:r>
            <a:r>
              <a:rPr lang="hr-HR" dirty="0"/>
              <a:t>u šumi i prijatelji nisu mogli </a:t>
            </a:r>
            <a:r>
              <a:rPr lang="hr-HR" dirty="0" smtClean="0"/>
              <a:t>doći u posjet.</a:t>
            </a:r>
            <a:endParaRPr lang="hr-HR" dirty="0"/>
          </a:p>
          <a:p>
            <a:endParaRPr lang="hr-HR" dirty="0"/>
          </a:p>
        </p:txBody>
      </p:sp>
      <p:pic>
        <p:nvPicPr>
          <p:cNvPr id="2050" name="Picture 2" descr="Slikovni rezultat za sad squirrel anim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012" y="0"/>
            <a:ext cx="2815988" cy="2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8" y="3657599"/>
            <a:ext cx="4286250" cy="22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likovni rezultat za secret life of squirre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06" y="3576542"/>
            <a:ext cx="5057870" cy="30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3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502149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bila zarobljena </a:t>
            </a:r>
            <a:r>
              <a:rPr lang="hr-HR" dirty="0"/>
              <a:t>u svojoj </a:t>
            </a:r>
            <a:r>
              <a:rPr lang="hr-HR" dirty="0" err="1"/>
              <a:t>kući</a:t>
            </a:r>
            <a:r>
              <a:rPr lang="hr-HR" dirty="0"/>
              <a:t>, duboko </a:t>
            </a:r>
            <a:r>
              <a:rPr lang="hr-HR" dirty="0" smtClean="0"/>
              <a:t>u šumi.</a:t>
            </a:r>
            <a:endParaRPr lang="hr-HR" dirty="0"/>
          </a:p>
          <a:p>
            <a:pPr fontAlgn="base"/>
            <a:r>
              <a:rPr lang="hr-HR" dirty="0"/>
              <a:t>Barem je </a:t>
            </a:r>
            <a:r>
              <a:rPr lang="hr-HR" dirty="0" smtClean="0"/>
              <a:t>mogla gledati </a:t>
            </a:r>
            <a:r>
              <a:rPr lang="hr-HR" dirty="0"/>
              <a:t>kroz prozor, između </a:t>
            </a:r>
            <a:r>
              <a:rPr lang="hr-HR" dirty="0" smtClean="0"/>
              <a:t>puno drveća.</a:t>
            </a:r>
            <a:endParaRPr lang="hr-HR" dirty="0"/>
          </a:p>
          <a:p>
            <a:pPr fontAlgn="base"/>
            <a:r>
              <a:rPr lang="hr-HR" dirty="0" smtClean="0"/>
              <a:t>Bila </a:t>
            </a:r>
            <a:r>
              <a:rPr lang="hr-HR" dirty="0"/>
              <a:t>je </a:t>
            </a:r>
            <a:r>
              <a:rPr lang="hr-HR" dirty="0" smtClean="0"/>
              <a:t>iznenađena </a:t>
            </a:r>
            <a:r>
              <a:rPr lang="hr-HR" dirty="0"/>
              <a:t>koliko je </a:t>
            </a:r>
            <a:r>
              <a:rPr lang="hr-HR" dirty="0" smtClean="0"/>
              <a:t>toga mogla vidjeti. </a:t>
            </a:r>
            <a:r>
              <a:rPr lang="hr-HR" dirty="0"/>
              <a:t>Mali mravi su trčkarali, bubice jarkih boja su skakutale  gore – </a:t>
            </a:r>
            <a:r>
              <a:rPr lang="hr-HR" dirty="0" smtClean="0"/>
              <a:t>dolje </a:t>
            </a:r>
            <a:r>
              <a:rPr lang="hr-HR" dirty="0"/>
              <a:t>po </a:t>
            </a:r>
            <a:r>
              <a:rPr lang="hr-HR" dirty="0" smtClean="0"/>
              <a:t>listovima, </a:t>
            </a:r>
            <a:r>
              <a:rPr lang="hr-HR" dirty="0"/>
              <a:t> a zečići sa velikim ušima su iskakali iz svojih rupa i vraćali se unutra.</a:t>
            </a:r>
          </a:p>
          <a:p>
            <a:endParaRPr lang="hr-HR" dirty="0"/>
          </a:p>
        </p:txBody>
      </p:sp>
      <p:pic>
        <p:nvPicPr>
          <p:cNvPr id="7170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15496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likovni rezultat za playful rabb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400" y="3394716"/>
            <a:ext cx="4703028" cy="301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5702" y="515797"/>
            <a:ext cx="10972800" cy="4389437"/>
          </a:xfrm>
        </p:spPr>
        <p:txBody>
          <a:bodyPr/>
          <a:lstStyle/>
          <a:p>
            <a:pPr fontAlgn="base"/>
            <a:r>
              <a:rPr lang="hr-HR" dirty="0"/>
              <a:t>Ali čak i uz sve te stvari koje je </a:t>
            </a:r>
            <a:r>
              <a:rPr lang="hr-HR" dirty="0" smtClean="0"/>
              <a:t>mogla gledati, mala vjeverica </a:t>
            </a:r>
            <a:r>
              <a:rPr lang="hr-HR" dirty="0"/>
              <a:t>je </a:t>
            </a:r>
            <a:r>
              <a:rPr lang="hr-HR" dirty="0" smtClean="0"/>
              <a:t>postajala nestrpljiva. </a:t>
            </a:r>
            <a:r>
              <a:rPr lang="hr-HR" dirty="0"/>
              <a:t>Zašto je  </a:t>
            </a:r>
            <a:r>
              <a:rPr lang="hr-HR" dirty="0" smtClean="0"/>
              <a:t>morala ostati </a:t>
            </a:r>
            <a:r>
              <a:rPr lang="hr-HR" dirty="0"/>
              <a:t>u </a:t>
            </a:r>
            <a:r>
              <a:rPr lang="hr-HR" dirty="0" err="1"/>
              <a:t>kući</a:t>
            </a:r>
            <a:r>
              <a:rPr lang="hr-HR" dirty="0"/>
              <a:t>?</a:t>
            </a:r>
          </a:p>
          <a:p>
            <a:pPr fontAlgn="base"/>
            <a:r>
              <a:rPr lang="hr-HR" dirty="0"/>
              <a:t>Nema smisla da ne </a:t>
            </a:r>
            <a:r>
              <a:rPr lang="hr-HR" dirty="0" smtClean="0"/>
              <a:t>može lutati </a:t>
            </a:r>
            <a:r>
              <a:rPr lang="hr-HR" dirty="0"/>
              <a:t>okolo.</a:t>
            </a:r>
          </a:p>
          <a:p>
            <a:pPr fontAlgn="base"/>
            <a:r>
              <a:rPr lang="hr-HR" dirty="0"/>
              <a:t>Tada </a:t>
            </a:r>
            <a:r>
              <a:rPr lang="hr-HR" dirty="0" smtClean="0"/>
              <a:t>joj </a:t>
            </a:r>
            <a:r>
              <a:rPr lang="hr-HR" dirty="0"/>
              <a:t>je Majka Drvo </a:t>
            </a:r>
            <a:r>
              <a:rPr lang="hr-HR" dirty="0" err="1"/>
              <a:t>prošaptala</a:t>
            </a:r>
            <a:r>
              <a:rPr lang="hr-HR" dirty="0"/>
              <a:t>:</a:t>
            </a:r>
          </a:p>
          <a:p>
            <a:pPr fontAlgn="base"/>
            <a:r>
              <a:rPr lang="hr-HR" dirty="0"/>
              <a:t>„Sada nije sve kao što je bilo </a:t>
            </a:r>
            <a:r>
              <a:rPr lang="hr-HR" dirty="0" smtClean="0"/>
              <a:t>prije </a:t>
            </a:r>
            <a:r>
              <a:rPr lang="hr-HR" dirty="0"/>
              <a:t>– ali </a:t>
            </a:r>
            <a:r>
              <a:rPr lang="hr-HR" dirty="0" smtClean="0"/>
              <a:t>vjeruj mi</a:t>
            </a:r>
            <a:r>
              <a:rPr lang="hr-HR" dirty="0"/>
              <a:t>, </a:t>
            </a:r>
            <a:r>
              <a:rPr lang="hr-HR" dirty="0" smtClean="0"/>
              <a:t>uskoro </a:t>
            </a:r>
            <a:r>
              <a:rPr lang="hr-HR" dirty="0" err="1"/>
              <a:t>ćeš</a:t>
            </a:r>
            <a:r>
              <a:rPr lang="hr-HR" dirty="0"/>
              <a:t> </a:t>
            </a:r>
            <a:r>
              <a:rPr lang="hr-HR" dirty="0" smtClean="0"/>
              <a:t>biti slobodna </a:t>
            </a:r>
            <a:r>
              <a:rPr lang="hr-HR" dirty="0"/>
              <a:t>ti  – </a:t>
            </a:r>
            <a:r>
              <a:rPr lang="hr-HR" dirty="0" smtClean="0"/>
              <a:t>vjeruj </a:t>
            </a:r>
            <a:r>
              <a:rPr lang="hr-HR" dirty="0"/>
              <a:t>mi, </a:t>
            </a:r>
            <a:r>
              <a:rPr lang="hr-HR" dirty="0" smtClean="0"/>
              <a:t>vjeruj </a:t>
            </a:r>
            <a:r>
              <a:rPr lang="hr-HR" dirty="0"/>
              <a:t>mi.“</a:t>
            </a:r>
          </a:p>
          <a:p>
            <a:endParaRPr lang="hr-HR" dirty="0"/>
          </a:p>
        </p:txBody>
      </p:sp>
      <p:pic>
        <p:nvPicPr>
          <p:cNvPr id="4098" name="Picture 2" descr="Slikovni rezultat za mother tree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48" y="3160322"/>
            <a:ext cx="4762500" cy="348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likovni rezultat za secret world of squirre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25812" r="26079" b="12380"/>
          <a:stretch/>
        </p:blipFill>
        <p:spPr bwMode="auto">
          <a:xfrm>
            <a:off x="1105469" y="3403980"/>
            <a:ext cx="2893326" cy="32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30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420263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u svom srcu </a:t>
            </a:r>
            <a:r>
              <a:rPr lang="hr-HR" dirty="0" smtClean="0"/>
              <a:t>znala </a:t>
            </a:r>
            <a:r>
              <a:rPr lang="hr-HR" dirty="0"/>
              <a:t>da </a:t>
            </a:r>
            <a:r>
              <a:rPr lang="hr-HR" dirty="0" smtClean="0"/>
              <a:t>uvijek može vjerovati </a:t>
            </a:r>
            <a:r>
              <a:rPr lang="hr-HR" dirty="0"/>
              <a:t>Majci Drvetu.</a:t>
            </a:r>
          </a:p>
          <a:p>
            <a:pPr fontAlgn="base"/>
            <a:r>
              <a:rPr lang="hr-HR" dirty="0"/>
              <a:t>Majka Drvo je nosila mudrost </a:t>
            </a:r>
            <a:r>
              <a:rPr lang="hr-HR" dirty="0" smtClean="0"/>
              <a:t>cijele </a:t>
            </a:r>
            <a:r>
              <a:rPr lang="hr-HR" dirty="0"/>
              <a:t>šume!</a:t>
            </a:r>
          </a:p>
          <a:p>
            <a:pPr fontAlgn="base"/>
            <a:r>
              <a:rPr lang="hr-HR" dirty="0"/>
              <a:t>Majka Drvo je znala sve o svemu.</a:t>
            </a:r>
          </a:p>
          <a:p>
            <a:pPr fontAlgn="base"/>
            <a:r>
              <a:rPr lang="hr-HR" dirty="0"/>
              <a:t>Ptice i </a:t>
            </a:r>
            <a:r>
              <a:rPr lang="hr-HR" dirty="0" smtClean="0"/>
              <a:t>vjetar </a:t>
            </a:r>
            <a:r>
              <a:rPr lang="hr-HR" dirty="0"/>
              <a:t>su bili njeni prijatelji i glasnici.</a:t>
            </a:r>
          </a:p>
          <a:p>
            <a:pPr fontAlgn="base"/>
            <a:r>
              <a:rPr lang="hr-HR" dirty="0"/>
              <a:t>Svakodnevno su je </a:t>
            </a:r>
            <a:r>
              <a:rPr lang="hr-HR" dirty="0" err="1" smtClean="0"/>
              <a:t>posjećivali</a:t>
            </a:r>
            <a:r>
              <a:rPr lang="hr-HR" dirty="0" smtClean="0"/>
              <a:t> </a:t>
            </a:r>
            <a:r>
              <a:rPr lang="hr-HR" dirty="0"/>
              <a:t>i donosili joj </a:t>
            </a:r>
            <a:r>
              <a:rPr lang="hr-HR" dirty="0" smtClean="0"/>
              <a:t>vijesti </a:t>
            </a:r>
            <a:r>
              <a:rPr lang="hr-HR" dirty="0"/>
              <a:t>iz velikog, prostranog </a:t>
            </a:r>
            <a:r>
              <a:rPr lang="hr-HR" dirty="0" smtClean="0"/>
              <a:t>svijeta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122" name="Picture 2" descr="Slikovni rezultat za mother tree anim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30" y="2852382"/>
            <a:ext cx="4572000" cy="400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likovni rezultat za birds and wind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32" y="2765521"/>
            <a:ext cx="4312693" cy="408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61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816047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mogla čuti </a:t>
            </a:r>
            <a:r>
              <a:rPr lang="hr-HR" dirty="0"/>
              <a:t>kada ptice </a:t>
            </a:r>
            <a:r>
              <a:rPr lang="hr-HR" dirty="0" smtClean="0"/>
              <a:t>dolijeću</a:t>
            </a:r>
            <a:r>
              <a:rPr lang="hr-HR" dirty="0"/>
              <a:t>. </a:t>
            </a:r>
            <a:r>
              <a:rPr lang="hr-HR" dirty="0" smtClean="0"/>
              <a:t>Čula </a:t>
            </a:r>
            <a:r>
              <a:rPr lang="hr-HR" dirty="0"/>
              <a:t>ih je kako </a:t>
            </a:r>
            <a:r>
              <a:rPr lang="hr-HR" dirty="0" smtClean="0"/>
              <a:t>pjevaju </a:t>
            </a:r>
            <a:r>
              <a:rPr lang="hr-HR" dirty="0"/>
              <a:t>visoko u granama Majke Drveta.</a:t>
            </a:r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mogla vidjeti </a:t>
            </a:r>
            <a:r>
              <a:rPr lang="hr-HR" dirty="0"/>
              <a:t>kada je </a:t>
            </a:r>
            <a:r>
              <a:rPr lang="hr-HR" dirty="0" smtClean="0"/>
              <a:t>vjetar </a:t>
            </a:r>
            <a:r>
              <a:rPr lang="hr-HR" dirty="0"/>
              <a:t>dolazio u </a:t>
            </a:r>
            <a:r>
              <a:rPr lang="hr-HR" dirty="0" smtClean="0"/>
              <a:t>posjet. Mogla </a:t>
            </a:r>
            <a:r>
              <a:rPr lang="hr-HR" dirty="0"/>
              <a:t>je </a:t>
            </a:r>
            <a:r>
              <a:rPr lang="hr-HR" dirty="0" smtClean="0"/>
              <a:t>vidjeti </a:t>
            </a:r>
            <a:r>
              <a:rPr lang="hr-HR" dirty="0"/>
              <a:t>grane kako se ljuljaju </a:t>
            </a:r>
            <a:r>
              <a:rPr lang="hr-HR" dirty="0" smtClean="0"/>
              <a:t>lijevo-desno</a:t>
            </a:r>
            <a:r>
              <a:rPr lang="hr-HR" dirty="0"/>
              <a:t>. </a:t>
            </a:r>
            <a:endParaRPr lang="hr-HR" dirty="0" smtClean="0"/>
          </a:p>
          <a:p>
            <a:pPr fontAlgn="base"/>
            <a:r>
              <a:rPr lang="hr-HR" dirty="0" smtClean="0"/>
              <a:t>Ponekad </a:t>
            </a:r>
            <a:r>
              <a:rPr lang="hr-HR" dirty="0"/>
              <a:t>je </a:t>
            </a:r>
            <a:r>
              <a:rPr lang="hr-HR" dirty="0" smtClean="0"/>
              <a:t>morala zatvoriti </a:t>
            </a:r>
            <a:r>
              <a:rPr lang="hr-HR" dirty="0"/>
              <a:t>svoj prozor da ne bi upadalo </a:t>
            </a:r>
            <a:r>
              <a:rPr lang="hr-HR" dirty="0" err="1"/>
              <a:t>lišće</a:t>
            </a:r>
            <a:r>
              <a:rPr lang="hr-HR" dirty="0"/>
              <a:t> i prašina koju je donosio prijatelj </a:t>
            </a:r>
            <a:r>
              <a:rPr lang="hr-HR" dirty="0" smtClean="0"/>
              <a:t>vjetar</a:t>
            </a:r>
            <a:r>
              <a:rPr lang="hr-HR" dirty="0"/>
              <a:t>!</a:t>
            </a:r>
          </a:p>
          <a:p>
            <a:endParaRPr lang="hr-HR" dirty="0"/>
          </a:p>
        </p:txBody>
      </p:sp>
      <p:pic>
        <p:nvPicPr>
          <p:cNvPr id="6146" name="Picture 2" descr="Slikovni rezultat za mother tree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7" y="3534770"/>
            <a:ext cx="4762500" cy="33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likovni rezultat za branches in the wind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39" y="3657601"/>
            <a:ext cx="3669874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hr-HR" dirty="0"/>
              <a:t>Majka Drvo </a:t>
            </a:r>
            <a:r>
              <a:rPr lang="hr-HR" dirty="0" smtClean="0"/>
              <a:t>joj </a:t>
            </a:r>
            <a:r>
              <a:rPr lang="hr-HR" dirty="0"/>
              <a:t>je i dalje, svakoga dana šaputala:</a:t>
            </a:r>
          </a:p>
          <a:p>
            <a:pPr fontAlgn="base"/>
            <a:r>
              <a:rPr lang="hr-HR" dirty="0"/>
              <a:t>„Sada nije sve kao što je bilo </a:t>
            </a:r>
            <a:r>
              <a:rPr lang="hr-HR" dirty="0" smtClean="0"/>
              <a:t>prije </a:t>
            </a:r>
            <a:r>
              <a:rPr lang="hr-HR" dirty="0"/>
              <a:t>– ali </a:t>
            </a:r>
            <a:r>
              <a:rPr lang="hr-HR" dirty="0" smtClean="0"/>
              <a:t>vjeruj </a:t>
            </a:r>
            <a:r>
              <a:rPr lang="hr-HR" dirty="0"/>
              <a:t>mi, </a:t>
            </a:r>
            <a:r>
              <a:rPr lang="hr-HR" dirty="0" smtClean="0"/>
              <a:t>uskoro </a:t>
            </a:r>
            <a:r>
              <a:rPr lang="hr-HR" dirty="0" err="1" smtClean="0"/>
              <a:t>ćeš</a:t>
            </a:r>
            <a:r>
              <a:rPr lang="hr-HR" dirty="0" smtClean="0"/>
              <a:t> biti slobodna </a:t>
            </a:r>
            <a:r>
              <a:rPr lang="hr-HR" dirty="0"/>
              <a:t>ti  – </a:t>
            </a:r>
            <a:r>
              <a:rPr lang="hr-HR" dirty="0" smtClean="0"/>
              <a:t>vjeruj </a:t>
            </a:r>
            <a:r>
              <a:rPr lang="hr-HR" dirty="0"/>
              <a:t>mi, </a:t>
            </a:r>
            <a:r>
              <a:rPr lang="hr-HR" dirty="0" smtClean="0"/>
              <a:t>vjeruj </a:t>
            </a:r>
            <a:r>
              <a:rPr lang="hr-HR" dirty="0"/>
              <a:t>mi.“</a:t>
            </a:r>
          </a:p>
          <a:p>
            <a:endParaRPr lang="hr-HR" dirty="0"/>
          </a:p>
        </p:txBody>
      </p:sp>
      <p:pic>
        <p:nvPicPr>
          <p:cNvPr id="7170" name="Picture 2" descr="Slikovni rezultat za mother tree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88" y="3333466"/>
            <a:ext cx="5245621" cy="32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704850"/>
            <a:ext cx="10972800" cy="4389437"/>
          </a:xfrm>
        </p:spPr>
        <p:txBody>
          <a:bodyPr/>
          <a:lstStyle/>
          <a:p>
            <a:pPr fontAlgn="base"/>
            <a:r>
              <a:rPr lang="hr-HR" dirty="0"/>
              <a:t>I tako je </a:t>
            </a:r>
            <a:r>
              <a:rPr lang="hr-HR" dirty="0" smtClean="0"/>
              <a:t>mala vjeverica morala vjerovati </a:t>
            </a:r>
            <a:r>
              <a:rPr lang="hr-HR" dirty="0"/>
              <a:t>i </a:t>
            </a:r>
            <a:r>
              <a:rPr lang="hr-HR" dirty="0" smtClean="0"/>
              <a:t>morala </a:t>
            </a:r>
            <a:r>
              <a:rPr lang="hr-HR" dirty="0"/>
              <a:t>je </a:t>
            </a:r>
            <a:r>
              <a:rPr lang="hr-HR" dirty="0" smtClean="0"/>
              <a:t>čekati. </a:t>
            </a:r>
            <a:r>
              <a:rPr lang="hr-HR" dirty="0"/>
              <a:t>Uskoro je </a:t>
            </a:r>
            <a:r>
              <a:rPr lang="hr-HR" dirty="0" smtClean="0"/>
              <a:t>shvatila </a:t>
            </a:r>
            <a:r>
              <a:rPr lang="hr-HR" dirty="0"/>
              <a:t>da </a:t>
            </a:r>
            <a:r>
              <a:rPr lang="hr-HR" dirty="0" err="1"/>
              <a:t>će</a:t>
            </a:r>
            <a:r>
              <a:rPr lang="hr-HR" dirty="0"/>
              <a:t> </a:t>
            </a:r>
            <a:r>
              <a:rPr lang="hr-HR" dirty="0" smtClean="0"/>
              <a:t>ponovno </a:t>
            </a:r>
            <a:r>
              <a:rPr lang="hr-HR" dirty="0"/>
              <a:t>biti </a:t>
            </a:r>
            <a:r>
              <a:rPr lang="hr-HR" dirty="0" smtClean="0"/>
              <a:t>slobodna </a:t>
            </a:r>
            <a:r>
              <a:rPr lang="hr-HR" dirty="0"/>
              <a:t>da izađe iz svoje </a:t>
            </a:r>
            <a:r>
              <a:rPr lang="hr-HR" dirty="0" smtClean="0"/>
              <a:t>kuće.</a:t>
            </a:r>
            <a:endParaRPr lang="hr-HR" dirty="0"/>
          </a:p>
          <a:p>
            <a:pPr fontAlgn="base"/>
            <a:r>
              <a:rPr lang="hr-HR" dirty="0" smtClean="0"/>
              <a:t>Znala </a:t>
            </a:r>
            <a:r>
              <a:rPr lang="hr-HR" dirty="0"/>
              <a:t>je  da </a:t>
            </a:r>
            <a:r>
              <a:rPr lang="hr-HR" dirty="0" err="1"/>
              <a:t>će</a:t>
            </a:r>
            <a:r>
              <a:rPr lang="hr-HR" dirty="0"/>
              <a:t> opet biti </a:t>
            </a:r>
            <a:r>
              <a:rPr lang="hr-HR" dirty="0" smtClean="0"/>
              <a:t>slobodna da </a:t>
            </a:r>
            <a:r>
              <a:rPr lang="hr-HR" dirty="0"/>
              <a:t>luta po </a:t>
            </a:r>
            <a:r>
              <a:rPr lang="hr-HR" dirty="0" smtClean="0"/>
              <a:t>prelijepoj </a:t>
            </a:r>
            <a:r>
              <a:rPr lang="hr-HR" dirty="0"/>
              <a:t>šumi.</a:t>
            </a:r>
          </a:p>
          <a:p>
            <a:pPr fontAlgn="base"/>
            <a:r>
              <a:rPr lang="hr-HR" dirty="0"/>
              <a:t>I dok je </a:t>
            </a:r>
            <a:r>
              <a:rPr lang="hr-HR" dirty="0" smtClean="0"/>
              <a:t>čekala, iznenadila </a:t>
            </a:r>
            <a:r>
              <a:rPr lang="hr-HR" dirty="0"/>
              <a:t>se koliko </a:t>
            </a:r>
            <a:r>
              <a:rPr lang="hr-HR" dirty="0" smtClean="0"/>
              <a:t>zanimljivih </a:t>
            </a:r>
            <a:r>
              <a:rPr lang="hr-HR" dirty="0"/>
              <a:t>i zabavnih stvari može </a:t>
            </a:r>
            <a:r>
              <a:rPr lang="hr-HR" dirty="0" smtClean="0"/>
              <a:t>raditi </a:t>
            </a:r>
            <a:r>
              <a:rPr lang="hr-HR" dirty="0"/>
              <a:t>u svojoj udobnoj </a:t>
            </a:r>
            <a:r>
              <a:rPr lang="hr-HR" dirty="0" smtClean="0"/>
              <a:t>kućici.</a:t>
            </a:r>
            <a:r>
              <a:rPr lang="hr-HR" dirty="0"/>
              <a:t> </a:t>
            </a:r>
          </a:p>
          <a:p>
            <a:endParaRPr lang="hr-HR" dirty="0"/>
          </a:p>
        </p:txBody>
      </p:sp>
      <p:pic>
        <p:nvPicPr>
          <p:cNvPr id="8194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0" y="3159528"/>
            <a:ext cx="6096000" cy="36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likovni rezultat za secret life of squirr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66" y="2879678"/>
            <a:ext cx="4003533" cy="323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7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2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a2" id="{46F26FE6-0D2D-43C6-85CC-779F62196DDB}" vid="{64F4F423-DA6D-49FF-95E3-5995564624BC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249</TotalTime>
  <Words>634</Words>
  <Application>Microsoft Office PowerPoint</Application>
  <PresentationFormat>Custom</PresentationFormat>
  <Paragraphs>74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Tema2</vt:lpstr>
      <vt:lpstr>ODGOVORNO PONAŠANJE 26.3.2020.</vt:lpstr>
      <vt:lpstr>MALA VJEVERICA KOJA JE MORALA OSTATI U KUĆI         Suzan Perou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Nadam se da ti se priča svidjela </vt:lpstr>
      <vt:lpstr>PowerPoint Presentation</vt:lpstr>
      <vt:lpstr>A možeš i izraditi svoju vjevericu!</vt:lpstr>
      <vt:lpstr>PowerPoint Presentation</vt:lpstr>
      <vt:lpstr>PowerPoint Presentation</vt:lpstr>
      <vt:lpstr>PowerPoint Presentation</vt:lpstr>
      <vt:lpstr>PowerPoint Presentation</vt:lpstr>
      <vt:lpstr>A možda se samo želiš odmoriti uz crtić…</vt:lpstr>
      <vt:lpstr>Možeš i graditi!</vt:lpstr>
      <vt:lpstr>PowerPoint Presentation</vt:lpstr>
      <vt:lpstr>PowerPoint Presentation</vt:lpstr>
      <vt:lpstr>PowerPoint Presentation</vt:lpstr>
      <vt:lpstr>Budi maštovit/maštovita!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ODGOVORNO PONAŠANJE</dc:title>
  <dc:creator>HP</dc:creator>
  <cp:lastModifiedBy>Toshiba</cp:lastModifiedBy>
  <cp:revision>22</cp:revision>
  <dcterms:created xsi:type="dcterms:W3CDTF">2020-03-21T16:00:38Z</dcterms:created>
  <dcterms:modified xsi:type="dcterms:W3CDTF">2020-03-25T12:27:00Z</dcterms:modified>
</cp:coreProperties>
</file>