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10"/>
  </p:notesMasterIdLst>
  <p:sldIdLst>
    <p:sldId id="289" r:id="rId2"/>
    <p:sldId id="290" r:id="rId3"/>
    <p:sldId id="291" r:id="rId4"/>
    <p:sldId id="292" r:id="rId5"/>
    <p:sldId id="293" r:id="rId6"/>
    <p:sldId id="294" r:id="rId7"/>
    <p:sldId id="295" r:id="rId8"/>
    <p:sldId id="296" r:id="rId9"/>
  </p:sldIdLst>
  <p:sldSz cx="12192000" cy="6858000"/>
  <p:notesSz cx="6858000" cy="9144000"/>
  <p:embeddedFontLst>
    <p:embeddedFont>
      <p:font typeface="Trebuchet MS" panose="020B0603020202020204" pitchFamily="34" charset="0"/>
      <p:regular r:id="rId11"/>
      <p:bold r:id="rId12"/>
      <p:italic r:id="rId13"/>
      <p:boldItalic r:id="rId14"/>
    </p:embeddedFont>
    <p:embeddedFont>
      <p:font typeface="Wingdings 2" panose="05020102010507070707" pitchFamily="18" charset="2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8331">
          <p15:clr>
            <a:srgbClr val="A4A3A4"/>
          </p15:clr>
        </p15:guide>
        <p15:guide id="2" pos="2932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1" roundtripDataSignature="AMtx7mjWNYCUvewTmte9YxcyEEuAAZRD8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šnja Modrić" initials="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3C0F58D-3E86-4BAD-A33C-193044D0928A}">
  <a:tblStyle styleId="{43C0F58D-3E86-4BAD-A33C-193044D0928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661F86A2-1CE7-4E1F-ABA6-1F9AC7519086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 b="off" i="off"/>
      <a:tcStyle>
        <a:tcBdr/>
        <a:fill>
          <a:solidFill>
            <a:srgbClr val="D0DEEF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0DEEF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8331"/>
        <p:guide pos="29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61" Type="http://customschemas.google.com/relationships/presentationmetadata" Target="meta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6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273003" y="0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25122659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273003" y="25122659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fld id="{00000000-1234-1234-1234-123412341234}" type="slidenum">
              <a:rPr lang="hr-HR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488915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34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2" name="Google Shape;49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35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1" name="Google Shape;50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36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8" name="Google Shape;50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37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9" name="Google Shape;519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38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1" name="Google Shape;531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39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2" name="Google Shape;542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40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2" name="Google Shape;552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41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6" name="Google Shape;566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slov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25" name="Podnaslov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31" name="Rezervirano mjesto datuma 30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AD8D91A-A2EE-4B54-B3C6-F6C67903BA9C}" type="datetime1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18" name="Rezervirano mjesto podnožja 17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9785C6-EBAF-49D5-AD4D-BABF4DFAAD59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37600" y="274956"/>
            <a:ext cx="2032000" cy="5851525"/>
          </a:xfrm>
        </p:spPr>
        <p:txBody>
          <a:bodyPr vert="eaVert" anchor="t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>
            <a:extLst/>
          </a:lstStyle>
          <a:p>
            <a:fld id="{6A404122-9A3A-4FD8-98B8-22631F32846C}" type="datetime1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59A7B8-0EC4-44C9-AFEF-25E144F11C06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2BB47B5-C739-4DAE-AACD-CC58CA843AC4}" type="datetime1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>
            <a:extLst/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72AE48-94E6-46E0-BE32-5F0716DE9115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84C285-8BCE-48FC-97D9-E2837AF38351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70D3E6-EF16-4488-94A4-211508FE4682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077FB3B-20DA-4D0E-BF16-8262B7156612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273C2C-6BD0-40EC-8D8D-4D51F089C5EB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 rot="21240000">
            <a:off x="797292" y="100466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 rot="21420000">
            <a:off x="795609" y="998817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377F5C-EDA7-4864-9756-35769B0E62CF}" type="datetime1">
              <a:rPr lang="en-US" smtClean="0"/>
              <a:pPr/>
              <a:t>5/19/2020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zervirano mjesto slike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Rezervirano mjesto naslova 2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1" name="Rezervirano mjesto teksta 30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7" name="Rezervirano mjesto datuma 26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8B99C93-F56F-46AB-9EB8-53614A95B15F}" type="datetime1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34"/>
          <p:cNvSpPr/>
          <p:nvPr/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34"/>
          <p:cNvSpPr/>
          <p:nvPr/>
        </p:nvSpPr>
        <p:spPr>
          <a:xfrm>
            <a:off x="640080" y="2074365"/>
            <a:ext cx="2752355" cy="2709275"/>
          </a:xfrm>
          <a:prstGeom prst="ellipse">
            <a:avLst/>
          </a:prstGeom>
          <a:solidFill>
            <a:srgbClr val="262626"/>
          </a:solidFill>
          <a:ln w="174625" cap="flat" cmpd="thinThick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hr-HR" sz="26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SAT RAZREDNIKA </a:t>
            </a:r>
            <a:r>
              <a:rPr lang="hr-HR" sz="26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21</a:t>
            </a:r>
            <a:r>
              <a:rPr lang="hr-HR" sz="26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.5.2020</a:t>
            </a:r>
            <a:r>
              <a:rPr lang="hr-HR" sz="26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hr-HR" sz="26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VREDNOTE</a:t>
            </a:r>
            <a:endParaRPr sz="26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7" name="Google Shape;497;p34" descr="Slika na kojoj se prikazuje crtež, tanjur&#10;&#10;Opis je generiran uz vrlo visoku pouzdanos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6298" y="961814"/>
            <a:ext cx="6552807" cy="4930987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34"/>
          <p:cNvSpPr txBox="1"/>
          <p:nvPr/>
        </p:nvSpPr>
        <p:spPr>
          <a:xfrm>
            <a:off x="6884302" y="444564"/>
            <a:ext cx="274319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r-HR" sz="32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DIJALOG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5"/>
          <p:cNvSpPr txBox="1"/>
          <p:nvPr/>
        </p:nvSpPr>
        <p:spPr>
          <a:xfrm>
            <a:off x="6513965" y="1996107"/>
            <a:ext cx="5331355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Razgovor između dvoje</a:t>
            </a:r>
            <a:r>
              <a:rPr lang="hr-H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ljudi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zovemo DIJALOG.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35"/>
          <p:cNvSpPr txBox="1"/>
          <p:nvPr/>
        </p:nvSpPr>
        <p:spPr>
          <a:xfrm>
            <a:off x="6510626" y="3337742"/>
            <a:ext cx="4742303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Znati razgovarati s ljudima oko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nas nije uvijek jednostavno,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 možemo i to naučiti.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5" name="Google Shape;505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4376" y="1368439"/>
            <a:ext cx="5947272" cy="4203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36"/>
          <p:cNvSpPr txBox="1"/>
          <p:nvPr/>
        </p:nvSpPr>
        <p:spPr>
          <a:xfrm>
            <a:off x="1407595" y="737131"/>
            <a:ext cx="274319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r-HR" sz="40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DIJALOG</a:t>
            </a:r>
            <a:r>
              <a:rPr lang="hr-HR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1" name="Google Shape;511;p36" descr="Značka Tick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21741" y="737914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36"/>
          <p:cNvSpPr txBox="1"/>
          <p:nvPr/>
        </p:nvSpPr>
        <p:spPr>
          <a:xfrm>
            <a:off x="848515" y="1887692"/>
            <a:ext cx="482722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hr-H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razgovorom s drugima učimo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36"/>
          <p:cNvSpPr txBox="1"/>
          <p:nvPr/>
        </p:nvSpPr>
        <p:spPr>
          <a:xfrm>
            <a:off x="710030" y="3141840"/>
            <a:ext cx="549741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hr-H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razvijamo vještinu govorenja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36"/>
          <p:cNvSpPr txBox="1"/>
          <p:nvPr/>
        </p:nvSpPr>
        <p:spPr>
          <a:xfrm>
            <a:off x="625545" y="4357238"/>
            <a:ext cx="5989259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hr-H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izmjenjujemo ideje, iznosimo svoje mišljenje i slušamo tuđa mišljenja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36"/>
          <p:cNvSpPr txBox="1"/>
          <p:nvPr/>
        </p:nvSpPr>
        <p:spPr>
          <a:xfrm>
            <a:off x="7250481" y="3170103"/>
            <a:ext cx="4698828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hr-H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iskrenim razgovorom jedni 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drugima dajemo pohvale i 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dobronamjerne kritike te tako 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imamo mogućnost mijenjati 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mišljenja i ponašanja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6" name="Google Shape;516;p36" descr="Slika na kojoj se prikazuje crtež, znak&#10;&#10;Opis je generiran uz vrlo visoku pouzdanos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81049" y="736666"/>
            <a:ext cx="3919817" cy="2415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37"/>
          <p:cNvSpPr txBox="1">
            <a:spLocks noGrp="1"/>
          </p:cNvSpPr>
          <p:nvPr>
            <p:ph type="title"/>
          </p:nvPr>
        </p:nvSpPr>
        <p:spPr>
          <a:xfrm>
            <a:off x="551543" y="349610"/>
            <a:ext cx="5360895" cy="821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Calibri"/>
              <a:buNone/>
            </a:pPr>
            <a:r>
              <a:rPr lang="hr-HR" sz="2800">
                <a:latin typeface="Calibri"/>
                <a:ea typeface="Calibri"/>
                <a:cs typeface="Calibri"/>
                <a:sym typeface="Calibri"/>
              </a:rPr>
              <a:t>UVJETI ZA POSTOJANJE DIJALOGA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37"/>
          <p:cNvSpPr txBox="1"/>
          <p:nvPr/>
        </p:nvSpPr>
        <p:spPr>
          <a:xfrm>
            <a:off x="712695" y="1799666"/>
            <a:ext cx="2956112" cy="46162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Imamo nešto za reći.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37"/>
          <p:cNvSpPr txBox="1"/>
          <p:nvPr/>
        </p:nvSpPr>
        <p:spPr>
          <a:xfrm>
            <a:off x="925605" y="2920256"/>
            <a:ext cx="2743200" cy="461665"/>
          </a:xfrm>
          <a:prstGeom prst="rect">
            <a:avLst/>
          </a:prstGeom>
          <a:solidFill>
            <a:srgbClr val="FF5A67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Želimo slušati.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37"/>
          <p:cNvSpPr txBox="1"/>
          <p:nvPr/>
        </p:nvSpPr>
        <p:spPr>
          <a:xfrm>
            <a:off x="5121399" y="3980401"/>
            <a:ext cx="3740523" cy="83099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Spremni smo otkriti svoje pogreške.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37"/>
          <p:cNvSpPr txBox="1"/>
          <p:nvPr/>
        </p:nvSpPr>
        <p:spPr>
          <a:xfrm>
            <a:off x="1082566" y="3883962"/>
            <a:ext cx="3942151" cy="8309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Priznati pogrešku ne znači "biti slab".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37"/>
          <p:cNvSpPr txBox="1"/>
          <p:nvPr/>
        </p:nvSpPr>
        <p:spPr>
          <a:xfrm>
            <a:off x="8355100" y="2494424"/>
            <a:ext cx="3069645" cy="1569620"/>
          </a:xfrm>
          <a:prstGeom prst="rect">
            <a:avLst/>
          </a:prstGeom>
          <a:solidFill>
            <a:srgbClr val="FF5A67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Imamo dovoljno povjerenja u same sebe (samopoštovanje).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37"/>
          <p:cNvSpPr txBox="1"/>
          <p:nvPr/>
        </p:nvSpPr>
        <p:spPr>
          <a:xfrm>
            <a:off x="8576441" y="1385046"/>
            <a:ext cx="2947688" cy="83095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Imamo dovoljno povjerenja u druge.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8" name="Google Shape;528;p37" descr="Slika na kojoj se prikazuje osoba, na otvorenom, mlado, sjedenje&#10;&#10;Opis je generiran uz vrlo visoku pouzdanos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94312" y="1385453"/>
            <a:ext cx="4267200" cy="23165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38"/>
          <p:cNvSpPr txBox="1">
            <a:spLocks noGrp="1"/>
          </p:cNvSpPr>
          <p:nvPr>
            <p:ph type="title"/>
          </p:nvPr>
        </p:nvSpPr>
        <p:spPr>
          <a:xfrm>
            <a:off x="461895" y="304785"/>
            <a:ext cx="2357719" cy="888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Calibri"/>
              <a:buNone/>
            </a:pPr>
            <a:r>
              <a:rPr lang="hr-HR" sz="3200">
                <a:latin typeface="Calibri"/>
                <a:ea typeface="Calibri"/>
                <a:cs typeface="Calibri"/>
                <a:sym typeface="Calibri"/>
              </a:rPr>
              <a:t>Osim toga...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38"/>
          <p:cNvSpPr txBox="1"/>
          <p:nvPr/>
        </p:nvSpPr>
        <p:spPr>
          <a:xfrm>
            <a:off x="903195" y="1340225"/>
            <a:ext cx="962361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 bismo izmijenili mišljenje i pokušali doći do mogućih odgovora trebamo: 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38"/>
          <p:cNvSpPr txBox="1"/>
          <p:nvPr/>
        </p:nvSpPr>
        <p:spPr>
          <a:xfrm>
            <a:off x="911601" y="2110630"/>
            <a:ext cx="4446491" cy="46162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POŠT</a:t>
            </a:r>
            <a:r>
              <a:rPr lang="hr-H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OVATI </a:t>
            </a:r>
            <a:r>
              <a:rPr lang="hr-H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tuđe mišljenje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38"/>
          <p:cNvSpPr txBox="1"/>
          <p:nvPr/>
        </p:nvSpPr>
        <p:spPr>
          <a:xfrm>
            <a:off x="5494804" y="2110629"/>
            <a:ext cx="4233581" cy="461624"/>
          </a:xfrm>
          <a:prstGeom prst="rect">
            <a:avLst/>
          </a:prstGeom>
          <a:solidFill>
            <a:srgbClr val="FF5A67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SLOBOD</a:t>
            </a:r>
            <a:r>
              <a:rPr lang="hr-H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</a:t>
            </a:r>
            <a:r>
              <a:rPr lang="hr-H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iznositi stavove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38"/>
          <p:cNvSpPr txBox="1"/>
          <p:nvPr/>
        </p:nvSpPr>
        <p:spPr>
          <a:xfrm>
            <a:off x="900391" y="2648509"/>
            <a:ext cx="4446492" cy="1569620"/>
          </a:xfrm>
          <a:prstGeom prst="rect">
            <a:avLst/>
          </a:prstGeom>
          <a:solidFill>
            <a:srgbClr val="FF5A67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ISKRENOST</a:t>
            </a:r>
            <a:r>
              <a:rPr lang="hr-H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pri izražavanju osjećaja zadovoljstva ili nezadovoljstva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38"/>
          <p:cNvSpPr txBox="1"/>
          <p:nvPr/>
        </p:nvSpPr>
        <p:spPr>
          <a:xfrm>
            <a:off x="5494803" y="2648509"/>
            <a:ext cx="4233581" cy="120028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HRABRO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izraziti neslaganje s idejama drugih i prihvatiti moguće posljedice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9" name="Google Shape;539;p38" descr="Slika na kojoj se prikazuje ptica, na otvorenom, sjedenje, stajanje&#10;&#10;Opis je generiran uz vrlo visoku pouzdanos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5636" y="4282531"/>
            <a:ext cx="5275728" cy="1755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39"/>
          <p:cNvSpPr txBox="1"/>
          <p:nvPr/>
        </p:nvSpPr>
        <p:spPr>
          <a:xfrm>
            <a:off x="1373436" y="1042931"/>
            <a:ext cx="199038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r-HR" sz="40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DIJALOG</a:t>
            </a: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5" name="Google Shape;545;p39" descr="Značka Plu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28223" y="906137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39"/>
          <p:cNvSpPr txBox="1"/>
          <p:nvPr/>
        </p:nvSpPr>
        <p:spPr>
          <a:xfrm>
            <a:off x="1373423" y="3999125"/>
            <a:ext cx="48273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hr-H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 namećite drugima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svoje mišljenje.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39"/>
          <p:cNvSpPr txBox="1"/>
          <p:nvPr/>
        </p:nvSpPr>
        <p:spPr>
          <a:xfrm>
            <a:off x="1369427" y="3040301"/>
            <a:ext cx="47265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hr-H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 povisujte ton razgovora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39"/>
          <p:cNvSpPr txBox="1"/>
          <p:nvPr/>
        </p:nvSpPr>
        <p:spPr>
          <a:xfrm>
            <a:off x="1374586" y="2173307"/>
            <a:ext cx="274319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hr-H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nije monolog 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9" name="Google Shape;549;p39" descr="Slika na kojoj se prikazuje soba&#10;&#10;Opis je generiran uz vrlo visoku pouzdanos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43171" y="974075"/>
            <a:ext cx="4395731" cy="44049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40"/>
          <p:cNvSpPr txBox="1">
            <a:spLocks noGrp="1"/>
          </p:cNvSpPr>
          <p:nvPr>
            <p:ph type="title"/>
          </p:nvPr>
        </p:nvSpPr>
        <p:spPr>
          <a:xfrm>
            <a:off x="4619278" y="2601991"/>
            <a:ext cx="3455895" cy="541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Calibri"/>
              <a:buNone/>
            </a:pPr>
            <a:r>
              <a:rPr lang="hr-HR" sz="3200">
                <a:latin typeface="Calibri"/>
                <a:ea typeface="Calibri"/>
                <a:cs typeface="Calibri"/>
                <a:sym typeface="Calibri"/>
              </a:rPr>
              <a:t>Bit će trenutaka...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40"/>
          <p:cNvSpPr txBox="1"/>
          <p:nvPr/>
        </p:nvSpPr>
        <p:spPr>
          <a:xfrm>
            <a:off x="1822076" y="1844490"/>
            <a:ext cx="2451848" cy="83099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kad ćemo učiti u tišini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40"/>
          <p:cNvSpPr txBox="1"/>
          <p:nvPr/>
        </p:nvSpPr>
        <p:spPr>
          <a:xfrm>
            <a:off x="4679576" y="1048872"/>
            <a:ext cx="2451848" cy="1200288"/>
          </a:xfrm>
          <a:prstGeom prst="rect">
            <a:avLst/>
          </a:prstGeom>
          <a:solidFill>
            <a:srgbClr val="FF5A67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kad ćemo voditi dijalog sami</a:t>
            </a:r>
            <a:r>
              <a:rPr lang="hr-H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</a:t>
            </a:r>
            <a:r>
              <a:rPr lang="hr-H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sobom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40"/>
          <p:cNvSpPr txBox="1"/>
          <p:nvPr/>
        </p:nvSpPr>
        <p:spPr>
          <a:xfrm>
            <a:off x="7637928" y="1474695"/>
            <a:ext cx="2451848" cy="830956"/>
          </a:xfrm>
          <a:prstGeom prst="rect">
            <a:avLst/>
          </a:prstGeom>
          <a:solidFill>
            <a:srgbClr val="3991C7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kad ćemo morati 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poslušati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40"/>
          <p:cNvSpPr txBox="1"/>
          <p:nvPr/>
        </p:nvSpPr>
        <p:spPr>
          <a:xfrm>
            <a:off x="1754843" y="2875429"/>
            <a:ext cx="2451848" cy="830956"/>
          </a:xfrm>
          <a:prstGeom prst="rect">
            <a:avLst/>
          </a:prstGeom>
          <a:solidFill>
            <a:srgbClr val="FF5A67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kad ćemo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prosvjedovati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40"/>
          <p:cNvSpPr txBox="1"/>
          <p:nvPr/>
        </p:nvSpPr>
        <p:spPr>
          <a:xfrm>
            <a:off x="8086164" y="2673724"/>
            <a:ext cx="2451848" cy="83095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kad ćemo se iskreno ne složiti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40"/>
          <p:cNvSpPr txBox="1"/>
          <p:nvPr/>
        </p:nvSpPr>
        <p:spPr>
          <a:xfrm>
            <a:off x="8018929" y="4018428"/>
            <a:ext cx="2451848" cy="1200288"/>
          </a:xfrm>
          <a:prstGeom prst="rect">
            <a:avLst/>
          </a:prstGeom>
          <a:solidFill>
            <a:srgbClr val="FF5A67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kad ćemo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prihvatiti i "pregristi jezik"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40"/>
          <p:cNvSpPr txBox="1"/>
          <p:nvPr/>
        </p:nvSpPr>
        <p:spPr>
          <a:xfrm>
            <a:off x="2034987" y="4018429"/>
            <a:ext cx="2451848" cy="120028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kad ćemo se oči u oči suprotstaviti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nepravdi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40"/>
          <p:cNvSpPr txBox="1"/>
          <p:nvPr/>
        </p:nvSpPr>
        <p:spPr>
          <a:xfrm>
            <a:off x="4970929" y="4825253"/>
            <a:ext cx="2451848" cy="1200329"/>
          </a:xfrm>
          <a:prstGeom prst="rect">
            <a:avLst/>
          </a:prstGeom>
          <a:solidFill>
            <a:srgbClr val="3991C7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kad će šutnja biti najbolji odgovor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3" name="Google Shape;563;p40" descr="Slika na kojoj se prikazuje žirafa, sisavac, životinja, na otvorenom&#10;&#10;Opis je generiran uz vrlo visoku pouzdanos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94195" y="3220929"/>
            <a:ext cx="2104465" cy="13910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41"/>
          <p:cNvSpPr txBox="1"/>
          <p:nvPr/>
        </p:nvSpPr>
        <p:spPr>
          <a:xfrm>
            <a:off x="933031" y="1817080"/>
            <a:ext cx="652565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razgovoru </a:t>
            </a:r>
            <a:r>
              <a:rPr lang="hr-H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upoznajemo druge ljude.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41"/>
          <p:cNvSpPr txBox="1"/>
          <p:nvPr/>
        </p:nvSpPr>
        <p:spPr>
          <a:xfrm>
            <a:off x="865796" y="3784590"/>
            <a:ext cx="7003053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Priroda je dala čovjeku jedan jezik, ali dva uha, kako bi više slušao nego govorio.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41"/>
          <p:cNvSpPr txBox="1"/>
          <p:nvPr/>
        </p:nvSpPr>
        <p:spPr>
          <a:xfrm>
            <a:off x="929017" y="2589782"/>
            <a:ext cx="676435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Kada čovjek puno govori, uvijek kaže ponešto što nije trebao reći.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41"/>
          <p:cNvSpPr txBox="1"/>
          <p:nvPr/>
        </p:nvSpPr>
        <p:spPr>
          <a:xfrm>
            <a:off x="4238506" y="785391"/>
            <a:ext cx="274319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r-HR" sz="3200" b="0" i="0" u="none" strike="noStrike" cap="none">
                <a:solidFill>
                  <a:srgbClr val="3991C7"/>
                </a:solidFill>
                <a:latin typeface="Calibri"/>
                <a:ea typeface="Calibri"/>
                <a:cs typeface="Calibri"/>
                <a:sym typeface="Calibri"/>
              </a:rPr>
              <a:t>MUDRE IZREKE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2" name="Google Shape;572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41341" y="1464784"/>
            <a:ext cx="4043083" cy="3715518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Google Shape;573;p41"/>
          <p:cNvSpPr txBox="1"/>
          <p:nvPr/>
        </p:nvSpPr>
        <p:spPr>
          <a:xfrm>
            <a:off x="861315" y="4833461"/>
            <a:ext cx="700305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Tko nam </a:t>
            </a:r>
            <a:r>
              <a:rPr lang="hr-H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brani </a:t>
            </a:r>
            <a:r>
              <a:rPr lang="hr-H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 kažemo istinu uz osmijeh?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4" name="Google Shape;574;p41" descr="Slika na kojoj se prikazuje prozor&#10;&#10;Opis je generiran uz vrlo visoku pouzdanos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84929" y="265313"/>
            <a:ext cx="1633819" cy="1553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stvo">
  <a:themeElements>
    <a:clrScheme name="Bogatstv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stv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ogatstv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28</TotalTime>
  <Words>215</Words>
  <Application>Microsoft Office PowerPoint</Application>
  <PresentationFormat>Prilagođeno</PresentationFormat>
  <Paragraphs>53</Paragraphs>
  <Slides>8</Slides>
  <Notes>8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4" baseType="lpstr">
      <vt:lpstr>Arial</vt:lpstr>
      <vt:lpstr>Wingdings</vt:lpstr>
      <vt:lpstr>Trebuchet MS</vt:lpstr>
      <vt:lpstr>Wingdings 2</vt:lpstr>
      <vt:lpstr>Calibri</vt:lpstr>
      <vt:lpstr>Bogatstvo</vt:lpstr>
      <vt:lpstr>PowerPointova prezentacija</vt:lpstr>
      <vt:lpstr>PowerPointova prezentacija</vt:lpstr>
      <vt:lpstr>PowerPointova prezentacija</vt:lpstr>
      <vt:lpstr>UVJETI ZA POSTOJANJE DIJALOGA</vt:lpstr>
      <vt:lpstr>Osim toga...</vt:lpstr>
      <vt:lpstr>PowerPointova prezentacija</vt:lpstr>
      <vt:lpstr>Bit će trenutaka...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Tatjana</dc:creator>
  <cp:lastModifiedBy>Lenovo3</cp:lastModifiedBy>
  <cp:revision>7</cp:revision>
  <dcterms:created xsi:type="dcterms:W3CDTF">2020-03-11T10:56:06Z</dcterms:created>
  <dcterms:modified xsi:type="dcterms:W3CDTF">2020-05-19T13:42:11Z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0x01010048CD10F59D587A4AA3026165A57E4632</vt:lpwstr>
  </property>
</Properties>
</file>