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745E-A0C5-4609-81F6-52C1A401C78D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FB16-D79C-41E9-8B74-1DE98E3BEE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371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745E-A0C5-4609-81F6-52C1A401C78D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FB16-D79C-41E9-8B74-1DE98E3BEE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420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745E-A0C5-4609-81F6-52C1A401C78D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FB16-D79C-41E9-8B74-1DE98E3BEE32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6787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745E-A0C5-4609-81F6-52C1A401C78D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FB16-D79C-41E9-8B74-1DE98E3BEE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3171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745E-A0C5-4609-81F6-52C1A401C78D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FB16-D79C-41E9-8B74-1DE98E3BEE32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2801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745E-A0C5-4609-81F6-52C1A401C78D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FB16-D79C-41E9-8B74-1DE98E3BEE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8004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745E-A0C5-4609-81F6-52C1A401C78D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FB16-D79C-41E9-8B74-1DE98E3BEE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9311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745E-A0C5-4609-81F6-52C1A401C78D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FB16-D79C-41E9-8B74-1DE98E3BEE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805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745E-A0C5-4609-81F6-52C1A401C78D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FB16-D79C-41E9-8B74-1DE98E3BEE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6184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745E-A0C5-4609-81F6-52C1A401C78D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FB16-D79C-41E9-8B74-1DE98E3BEE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3851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745E-A0C5-4609-81F6-52C1A401C78D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FB16-D79C-41E9-8B74-1DE98E3BEE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6451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745E-A0C5-4609-81F6-52C1A401C78D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FB16-D79C-41E9-8B74-1DE98E3BEE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1481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745E-A0C5-4609-81F6-52C1A401C78D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FB16-D79C-41E9-8B74-1DE98E3BEE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228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745E-A0C5-4609-81F6-52C1A401C78D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FB16-D79C-41E9-8B74-1DE98E3BEE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011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745E-A0C5-4609-81F6-52C1A401C78D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FB16-D79C-41E9-8B74-1DE98E3BEE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052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745E-A0C5-4609-81F6-52C1A401C78D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FB16-D79C-41E9-8B74-1DE98E3BEE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2543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9745E-A0C5-4609-81F6-52C1A401C78D}" type="datetimeFigureOut">
              <a:rPr lang="hr-HR" smtClean="0"/>
              <a:t>20.4.2020.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3CFB16-D79C-41E9-8B74-1DE98E3BEE3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26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zamlade.info/vijesti/11-karlovac/345-dan-planeta-zemlje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95"/>
            <a:ext cx="12192000" cy="689399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887579" y="850232"/>
            <a:ext cx="9144000" cy="1024021"/>
          </a:xfrm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IZVANNASTAVNE AKTIVNOSTI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454189" y="5687511"/>
            <a:ext cx="3737811" cy="1002046"/>
          </a:xfrm>
        </p:spPr>
        <p:txBody>
          <a:bodyPr>
            <a:normAutofit lnSpcReduction="10000"/>
          </a:bodyPr>
          <a:lstStyle/>
          <a:p>
            <a:r>
              <a:rPr lang="hr-HR" sz="3000" dirty="0" smtClean="0">
                <a:solidFill>
                  <a:schemeClr val="bg1"/>
                </a:solidFill>
              </a:rPr>
              <a:t>21.4.2020. - UTORAK</a:t>
            </a:r>
            <a:endParaRPr lang="hr-HR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6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000" dirty="0"/>
              <a:t>Prisjetimo se… sutra je 22. travanj. Zašto nam je on značajan? Zašto ga obilježavano?</a:t>
            </a:r>
            <a:br>
              <a:rPr lang="hr-HR" sz="3000" dirty="0"/>
            </a:br>
            <a:r>
              <a:rPr lang="hr-HR" sz="3000" dirty="0"/>
              <a:t>Sutra se obilježava Dan planeta Zemlje!</a:t>
            </a:r>
            <a:br>
              <a:rPr lang="hr-HR" sz="3000" dirty="0"/>
            </a:br>
            <a:endParaRPr lang="hr-HR" sz="3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500" dirty="0"/>
              <a:t>Obilježava se u 150 država svijeta!</a:t>
            </a:r>
          </a:p>
          <a:p>
            <a:r>
              <a:rPr lang="hr-HR" sz="2500" dirty="0"/>
              <a:t>Obilježavanje ovog dana započelo je 1970. godine u SAD-u, a od  Konferencije UN-a o okolišu i razvoju u Rio de Janeiru 1992. godine, prerasta u globalni događaj. Dan planeta Zemlje od svog početka pa do danas ima dva glavna cilja. Prvi cilj je osvještavanje čovječanstva o problemima i opasnostima koje prijete životu na </a:t>
            </a:r>
            <a:r>
              <a:rPr lang="hr-HR" sz="2500" dirty="0" err="1"/>
              <a:t>Zemljii</a:t>
            </a:r>
            <a:r>
              <a:rPr lang="hr-HR" sz="2500" dirty="0"/>
              <a:t>, a drugi širenje svijesti i odgovornosti prema planetu na kojem živimo.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658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93377" y="171368"/>
            <a:ext cx="10070876" cy="3880773"/>
          </a:xfrm>
        </p:spPr>
        <p:txBody>
          <a:bodyPr>
            <a:noAutofit/>
          </a:bodyPr>
          <a:lstStyle/>
          <a:p>
            <a:r>
              <a:rPr lang="hr-HR" sz="2500" dirty="0"/>
              <a:t>Danas se diljem svijeta organiziraju brojne akcije i manifestacije radi podizanja ekološke svijesti i aktivnog uključivanja građana u očuvanje našeg planeta. Svake godine određuje se tema Dana planeta Zemlje kojom se želi naglasiti jedan problem i način njegovog rješavanja. Ovogodišnja tema je Stabla za Zemlju s kojom je istovremeno pokrenuta kampanja čiji je cilj da se do 2020. godine posadi 7,8 </a:t>
            </a:r>
            <a:r>
              <a:rPr lang="hr-HR" sz="2500" dirty="0" err="1"/>
              <a:t>biliona</a:t>
            </a:r>
            <a:r>
              <a:rPr lang="hr-HR" sz="2500" dirty="0"/>
              <a:t> stabala. Ovo je prva od pet kampanja koje će se provoditi tijekom sljedećih pet godina u svrhu obilježavanja 50. godišnjice Dana planeta Zemlje 2020. godine.</a:t>
            </a:r>
          </a:p>
          <a:p>
            <a:r>
              <a:rPr lang="hr-HR" sz="2500" dirty="0"/>
              <a:t>Zanimljiv projekt Priroda govori pokrenula je nevladina organizacija </a:t>
            </a:r>
            <a:r>
              <a:rPr lang="hr-HR" sz="2500" dirty="0" err="1"/>
              <a:t>Conservation</a:t>
            </a:r>
            <a:r>
              <a:rPr lang="hr-HR" sz="2500" dirty="0"/>
              <a:t> </a:t>
            </a:r>
            <a:r>
              <a:rPr lang="hr-HR" sz="2500" dirty="0" err="1"/>
              <a:t>Iternational</a:t>
            </a:r>
            <a:r>
              <a:rPr lang="hr-HR" sz="2500" dirty="0"/>
              <a:t>, kako bi naglasila koliko nam je priroda dragocjena i neophodna. U suradnji sa </a:t>
            </a:r>
            <a:r>
              <a:rPr lang="hr-HR" sz="2500" dirty="0" err="1"/>
              <a:t>hollywoodskim</a:t>
            </a:r>
            <a:r>
              <a:rPr lang="hr-HR" sz="2500" dirty="0"/>
              <a:t> glumcima koji posuđuju glasove prirodi napravili su desetak kratkih videa. Što bi nam Majka Priroda rekla da može govoriti možete pogledati u ovom videu.</a:t>
            </a:r>
          </a:p>
          <a:p>
            <a:endParaRPr lang="hr-HR" sz="2500" dirty="0"/>
          </a:p>
        </p:txBody>
      </p:sp>
    </p:spTree>
    <p:extLst>
      <p:ext uri="{BB962C8B-B14F-4D97-AF65-F5344CB8AC3E}">
        <p14:creationId xmlns:p14="http://schemas.microsoft.com/office/powerpoint/2010/main" val="429312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Pogledajte ovaj prekrasan video i napišite mi što vas se najviše dojmilo… što vam se urezalo u pamćenje!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500" dirty="0"/>
              <a:t>Priroda govori - Kao Majka Priroda govori vam Julia Roberts.</a:t>
            </a:r>
          </a:p>
          <a:p>
            <a:r>
              <a:rPr lang="hr-HR" sz="2500" dirty="0"/>
              <a:t>U nastavku </a:t>
            </a:r>
            <a:r>
              <a:rPr lang="hr-HR" sz="2500" dirty="0" smtClean="0"/>
              <a:t>sam vam pripremila prijevod kako bi moglo uočiti sve važne detalje koji prate ono što ćete vidjeti</a:t>
            </a:r>
          </a:p>
          <a:p>
            <a:r>
              <a:rPr lang="hr-HR" sz="2500" dirty="0" smtClean="0"/>
              <a:t>Prvo pogledajte video pa tek onda kombinirajte gledanje uz prijevod </a:t>
            </a:r>
            <a:endParaRPr lang="hr-HR" sz="2500" dirty="0"/>
          </a:p>
          <a:p>
            <a:r>
              <a:rPr lang="hr-HR" sz="2500" u="sng" dirty="0">
                <a:hlinkClick r:id="rId2"/>
              </a:rPr>
              <a:t>https://portalzamlade.info/vijesti/11-karlovac/345-dan-planeta-zemlje.html</a:t>
            </a:r>
            <a:endParaRPr lang="hr-HR" sz="25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7459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19355" y="144379"/>
            <a:ext cx="2964224" cy="834189"/>
          </a:xfrm>
        </p:spPr>
        <p:txBody>
          <a:bodyPr/>
          <a:lstStyle/>
          <a:p>
            <a:r>
              <a:rPr lang="hr-HR" dirty="0" smtClean="0"/>
              <a:t>PRIJEVOD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82134" y="845136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500" dirty="0"/>
              <a:t>Neki me zovu priroda…</a:t>
            </a:r>
          </a:p>
          <a:p>
            <a:pPr marL="0" indent="0">
              <a:buNone/>
            </a:pPr>
            <a:r>
              <a:rPr lang="hr-HR" sz="2500" dirty="0"/>
              <a:t>Drugi me zovu - MAJKA PRIRODA</a:t>
            </a:r>
          </a:p>
          <a:p>
            <a:pPr marL="0" indent="0">
              <a:buNone/>
            </a:pPr>
            <a:r>
              <a:rPr lang="hr-HR" sz="2500" dirty="0"/>
              <a:t> </a:t>
            </a:r>
          </a:p>
          <a:p>
            <a:pPr marL="0" indent="0">
              <a:buNone/>
            </a:pPr>
            <a:r>
              <a:rPr lang="hr-HR" sz="2500" dirty="0"/>
              <a:t>Ovdje sam više od 4,5 bilijuna godina</a:t>
            </a:r>
          </a:p>
          <a:p>
            <a:pPr marL="0" indent="0">
              <a:buNone/>
            </a:pPr>
            <a:r>
              <a:rPr lang="hr-HR" sz="2500" dirty="0"/>
              <a:t>22 500 puta duže od tebe</a:t>
            </a:r>
          </a:p>
          <a:p>
            <a:pPr marL="0" indent="0">
              <a:buNone/>
            </a:pPr>
            <a:r>
              <a:rPr lang="hr-HR" sz="2500" dirty="0"/>
              <a:t>Ja zapravo ne trebam ljude, ali ljudi trebaju mene</a:t>
            </a:r>
          </a:p>
          <a:p>
            <a:pPr marL="0" indent="0">
              <a:buNone/>
            </a:pPr>
            <a:r>
              <a:rPr lang="hr-HR" sz="2500" dirty="0"/>
              <a:t> </a:t>
            </a:r>
          </a:p>
          <a:p>
            <a:pPr marL="0" indent="0">
              <a:buNone/>
            </a:pPr>
            <a:r>
              <a:rPr lang="hr-HR" sz="2500" dirty="0"/>
              <a:t>Da, tvoja budućnost ovisi o meni</a:t>
            </a:r>
          </a:p>
          <a:p>
            <a:pPr marL="0" indent="0">
              <a:buNone/>
            </a:pPr>
            <a:r>
              <a:rPr lang="hr-HR" sz="2500" dirty="0"/>
              <a:t>Kada ja napredujem i ti napreduješ</a:t>
            </a:r>
          </a:p>
          <a:p>
            <a:pPr marL="0" indent="0">
              <a:buNone/>
            </a:pPr>
            <a:r>
              <a:rPr lang="hr-HR" sz="2500" dirty="0"/>
              <a:t>Kada se ja urušim, i ti padaš </a:t>
            </a:r>
            <a:r>
              <a:rPr lang="hr-HR" sz="2500" dirty="0" err="1"/>
              <a:t>samnom</a:t>
            </a:r>
            <a:endParaRPr lang="hr-HR" sz="2500" dirty="0"/>
          </a:p>
          <a:p>
            <a:pPr marL="0" indent="0">
              <a:buNone/>
            </a:pPr>
            <a:r>
              <a:rPr lang="hr-HR" sz="2500" dirty="0"/>
              <a:t>Ili gore…</a:t>
            </a:r>
          </a:p>
          <a:p>
            <a:endParaRPr lang="hr-HR" sz="2500" dirty="0"/>
          </a:p>
        </p:txBody>
      </p:sp>
    </p:spTree>
    <p:extLst>
      <p:ext uri="{BB962C8B-B14F-4D97-AF65-F5344CB8AC3E}">
        <p14:creationId xmlns:p14="http://schemas.microsoft.com/office/powerpoint/2010/main" val="372707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625643"/>
            <a:ext cx="4889277" cy="5415720"/>
          </a:xfrm>
        </p:spPr>
        <p:txBody>
          <a:bodyPr/>
          <a:lstStyle/>
          <a:p>
            <a:pPr marL="0" indent="0">
              <a:buNone/>
            </a:pPr>
            <a:r>
              <a:rPr lang="hr-HR" sz="2500" dirty="0"/>
              <a:t>Ali ovdje sam od pamtivijeka</a:t>
            </a:r>
          </a:p>
          <a:p>
            <a:pPr marL="0" indent="0">
              <a:buNone/>
            </a:pPr>
            <a:r>
              <a:rPr lang="hr-HR" sz="2500" dirty="0"/>
              <a:t>Hranila sam vrste veće od tebe</a:t>
            </a:r>
          </a:p>
          <a:p>
            <a:pPr marL="0" indent="0">
              <a:buNone/>
            </a:pPr>
            <a:r>
              <a:rPr lang="hr-HR" sz="2500" dirty="0"/>
              <a:t>Izgladnila sam vrste veće od tebe</a:t>
            </a:r>
          </a:p>
          <a:p>
            <a:pPr marL="0" indent="0">
              <a:buNone/>
            </a:pPr>
            <a:r>
              <a:rPr lang="hr-HR" sz="2500" dirty="0"/>
              <a:t>Moji oceani, moje tlo</a:t>
            </a:r>
          </a:p>
          <a:p>
            <a:pPr marL="0" indent="0">
              <a:buNone/>
            </a:pPr>
            <a:r>
              <a:rPr lang="hr-HR" sz="2500" dirty="0"/>
              <a:t>Moji putujući potoci</a:t>
            </a:r>
          </a:p>
          <a:p>
            <a:pPr marL="0" indent="0">
              <a:buNone/>
            </a:pPr>
            <a:r>
              <a:rPr lang="hr-HR" sz="2500" dirty="0"/>
              <a:t>Moje šume</a:t>
            </a:r>
          </a:p>
          <a:p>
            <a:pPr marL="0" indent="0">
              <a:buNone/>
            </a:pPr>
            <a:r>
              <a:rPr lang="hr-HR" sz="2500" dirty="0"/>
              <a:t>Svi oni te mogu uzeti</a:t>
            </a:r>
          </a:p>
          <a:p>
            <a:pPr marL="0" indent="0">
              <a:buNone/>
            </a:pPr>
            <a:r>
              <a:rPr lang="hr-HR" sz="2500" dirty="0"/>
              <a:t>Ili ostaviti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5694947" y="1120608"/>
            <a:ext cx="6096000" cy="51028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Kako odabereš da ćeš svaki </a:t>
            </a:r>
            <a:r>
              <a:rPr lang="hr-HR" sz="25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dan </a:t>
            </a:r>
            <a:r>
              <a:rPr lang="hr-HR" sz="250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živjeti</a:t>
            </a:r>
            <a:endParaRPr lang="hr-HR" sz="25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Bilo da ćeš me poštovati ili ne poštovati</a:t>
            </a:r>
            <a:endParaRPr lang="hr-HR" sz="25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Meni zapravo nije važno</a:t>
            </a:r>
            <a:endParaRPr lang="hr-HR" sz="25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 ovaj ili onaj način</a:t>
            </a:r>
            <a:endParaRPr lang="hr-HR" sz="25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Tvoja djela će odlučiti o tvojoj sudbini</a:t>
            </a:r>
            <a:endParaRPr lang="hr-HR" sz="25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 MOJOJ</a:t>
            </a:r>
            <a:endParaRPr lang="hr-HR" sz="25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 sam PRIRODA</a:t>
            </a:r>
            <a:endParaRPr lang="hr-HR" sz="25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 ću nastaviti dalje</a:t>
            </a:r>
            <a:endParaRPr lang="hr-HR" sz="25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 sam spremna razviti se</a:t>
            </a:r>
            <a:endParaRPr lang="hr-HR" sz="25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JESI LI TI</a:t>
            </a:r>
            <a:r>
              <a:rPr lang="hr-HR" sz="25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hr-HR" sz="25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92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379243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7632478" cy="1320800"/>
          </a:xfrm>
        </p:spPr>
        <p:txBody>
          <a:bodyPr>
            <a:noAutofit/>
          </a:bodyPr>
          <a:lstStyle/>
          <a:p>
            <a:r>
              <a:rPr lang="hr-HR" sz="3500" b="1" dirty="0"/>
              <a:t>PRIRODA NE TREBA LJUDE…</a:t>
            </a:r>
            <a:br>
              <a:rPr lang="hr-HR" sz="3500" b="1" dirty="0"/>
            </a:br>
            <a:r>
              <a:rPr lang="hr-HR" sz="3500" b="1" dirty="0"/>
              <a:t>…LJUDI TREBAJU PRIRODU!</a:t>
            </a:r>
            <a:br>
              <a:rPr lang="hr-HR" sz="3500" b="1" dirty="0"/>
            </a:br>
            <a:endParaRPr lang="hr-HR" sz="35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313629" y="2977227"/>
            <a:ext cx="8596668" cy="3880773"/>
          </a:xfrm>
        </p:spPr>
        <p:txBody>
          <a:bodyPr>
            <a:normAutofit/>
          </a:bodyPr>
          <a:lstStyle/>
          <a:p>
            <a:r>
              <a:rPr lang="hr-HR" sz="2500" b="1" dirty="0" smtClean="0"/>
              <a:t>Što misliš o poruci Majke prirode?</a:t>
            </a:r>
          </a:p>
          <a:p>
            <a:pPr marL="0" indent="0">
              <a:buNone/>
            </a:pPr>
            <a:endParaRPr lang="hr-HR" sz="2500" b="1" dirty="0" smtClean="0"/>
          </a:p>
          <a:p>
            <a:r>
              <a:rPr lang="hr-HR" sz="2500" b="1" dirty="0" smtClean="0"/>
              <a:t>Što te se najviše dojmilo (što ti se uvuklo u misli)?</a:t>
            </a:r>
          </a:p>
          <a:p>
            <a:endParaRPr lang="hr-HR" sz="2500" b="1" dirty="0"/>
          </a:p>
          <a:p>
            <a:r>
              <a:rPr lang="hr-HR" sz="2500" b="1" dirty="0" smtClean="0"/>
              <a:t>Čuvajmo PRIRODU! Jer istina je, </a:t>
            </a:r>
            <a:r>
              <a:rPr lang="hr-HR" sz="2500" b="1" dirty="0" smtClean="0">
                <a:solidFill>
                  <a:schemeClr val="accent1">
                    <a:lumMod val="75000"/>
                  </a:schemeClr>
                </a:solidFill>
              </a:rPr>
              <a:t>PRIRODA BEZ NAS MOŽE, ALI MI BEZ NJE – NE MOŽEMO!!!</a:t>
            </a:r>
            <a:endParaRPr lang="hr-HR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9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</TotalTime>
  <Words>293</Words>
  <Application>Microsoft Office PowerPoint</Application>
  <PresentationFormat>Široki zaslon</PresentationFormat>
  <Paragraphs>48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Trebuchet MS</vt:lpstr>
      <vt:lpstr>Wingdings 3</vt:lpstr>
      <vt:lpstr>Faseta</vt:lpstr>
      <vt:lpstr>IZVANNASTAVNE AKTIVNOSTI</vt:lpstr>
      <vt:lpstr>Prisjetimo se… sutra je 22. travanj. Zašto nam je on značajan? Zašto ga obilježavano? Sutra se obilježava Dan planeta Zemlje! </vt:lpstr>
      <vt:lpstr>PowerPoint prezentacija</vt:lpstr>
      <vt:lpstr>Pogledajte ovaj prekrasan video i napišite mi što vas se najviše dojmilo… što vam se urezalo u pamćenje!</vt:lpstr>
      <vt:lpstr>PRIJEVOD</vt:lpstr>
      <vt:lpstr>PowerPoint prezentacija</vt:lpstr>
      <vt:lpstr>PRIRODA NE TREBA LJUDE… …LJUDI TREBAJU PRIRODU!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IZVANNASTAVNE AKTIVNOSTI</dc:title>
  <dc:creator>PC</dc:creator>
  <cp:lastModifiedBy>PC</cp:lastModifiedBy>
  <cp:revision>4</cp:revision>
  <dcterms:created xsi:type="dcterms:W3CDTF">2020-04-20T12:38:30Z</dcterms:created>
  <dcterms:modified xsi:type="dcterms:W3CDTF">2020-04-20T12:59:52Z</dcterms:modified>
</cp:coreProperties>
</file>