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na-VIRTUALNO\30.04.2020\ŠU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3789040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PRIRODA I DRUŠTVO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59424" y="5321424"/>
            <a:ext cx="4384576" cy="1536576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ČETVRTAK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30.04.2020.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4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4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4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1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4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biljke-i-ivotinje-naih-uma-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4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Prikaz na zaslonu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tema</vt:lpstr>
      <vt:lpstr>PRIRODA I DRUŠTVO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Marina</dc:creator>
  <cp:lastModifiedBy>Marina</cp:lastModifiedBy>
  <cp:revision>5</cp:revision>
  <dcterms:created xsi:type="dcterms:W3CDTF">2020-04-29T16:08:19Z</dcterms:created>
  <dcterms:modified xsi:type="dcterms:W3CDTF">2020-04-29T17:10:04Z</dcterms:modified>
</cp:coreProperties>
</file>