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7" r:id="rId2"/>
    <p:sldId id="264" r:id="rId3"/>
    <p:sldId id="258" r:id="rId4"/>
    <p:sldId id="266" r:id="rId5"/>
    <p:sldId id="271" r:id="rId6"/>
    <p:sldId id="272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pPr/>
              <a:t>5/6/2020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pPr/>
              <a:t>5/6/2020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hr-HR" smtClean="0"/>
              <a:t>Kliknite da biste uredili stil naslova matrice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81203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hr-HR" smtClean="0"/>
              <a:t>Pritisnite ikonu za dodavanje slike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hr-HR" smtClean="0"/>
              <a:t>Pritisnite ikonu za dodavanje slike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hr-HR" smtClean="0"/>
              <a:t>Pritisnite ikonu za dodavanje slike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5/6/2020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787425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Kliknite da biste uredili stil naslova matrice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pPr/>
              <a:t>5/6/2020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39762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Kliknite da biste uredili stil naslova matrice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Pritisnite ikonu za dodavanje slike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5/6/2020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59575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5/6/2020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47936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5/6/2020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05803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5/6/2020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9630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hr-HR" smtClean="0"/>
              <a:t>Kliknite da biste uredili stil naslova matrice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xmlns="" val="1229257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5/6/2020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72755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5/6/2020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18571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5/6/2020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12816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5/6/2020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847874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hr-HR" smtClean="0"/>
              <a:t>Pritisnite ikonu za dodavanje slike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hr-HR" smtClean="0"/>
              <a:t>Pritisnite ikonu za dodavanje slike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5/6/2020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168274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hr-HR" smtClean="0"/>
              <a:t>Pritisnite ikonu za dodavanje slike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hr-HR" smtClean="0"/>
              <a:t>Pritisnite ikonu za dodavanje slike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hr-HR" smtClean="0"/>
              <a:t>Pritisnite ikonu za dodavanje slike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5/6/2020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8193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smtClean="0"/>
              <a:t>Kliknite da biste uredili stil naslova matrice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5/6/2020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NKrZyGmiGas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77782" y="1097280"/>
            <a:ext cx="6858002" cy="1164771"/>
          </a:xfrm>
        </p:spPr>
        <p:txBody>
          <a:bodyPr/>
          <a:lstStyle/>
          <a:p>
            <a:r>
              <a:rPr lang="hr-HR" dirty="0" smtClean="0"/>
              <a:t>Priroda i društvo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68684" y="2701834"/>
            <a:ext cx="2265819" cy="914400"/>
          </a:xfrm>
        </p:spPr>
        <p:txBody>
          <a:bodyPr/>
          <a:lstStyle/>
          <a:p>
            <a:r>
              <a:rPr lang="hr-HR" dirty="0" smtClean="0"/>
              <a:t>07.05.2020.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69675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Pogledajte video i neke zanimljivosti o Jadranskom moru!</a:t>
            </a:r>
            <a:endParaRPr lang="en-US" dirty="0"/>
          </a:p>
        </p:txBody>
      </p:sp>
      <p:sp>
        <p:nvSpPr>
          <p:cNvPr id="8" name="Rezervirano mjesto sadržaja 7"/>
          <p:cNvSpPr>
            <a:spLocks noGrp="1"/>
          </p:cNvSpPr>
          <p:nvPr>
            <p:ph sz="half" idx="2"/>
          </p:nvPr>
        </p:nvSpPr>
        <p:spPr>
          <a:xfrm>
            <a:off x="900030" y="1851932"/>
            <a:ext cx="10164210" cy="4535805"/>
          </a:xfrm>
        </p:spPr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youtu.be/NKrZyGmiGas</a:t>
            </a:r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Na zemljovidu Republike Hrvatske potraži Jadransko more.</a:t>
            </a:r>
          </a:p>
          <a:p>
            <a:r>
              <a:rPr lang="hr-HR" dirty="0" smtClean="0"/>
              <a:t>Opiši kako izgleda i prođi prstom po morskoj granici (plavom crtom, sjećate se…)</a:t>
            </a:r>
          </a:p>
          <a:p>
            <a:endParaRPr lang="hr-HR" dirty="0" smtClean="0"/>
          </a:p>
          <a:p>
            <a:r>
              <a:rPr lang="hr-HR" dirty="0" smtClean="0"/>
              <a:t>Otvorite udžbenik </a:t>
            </a:r>
            <a:r>
              <a:rPr lang="hr-HR" i="1" dirty="0" smtClean="0"/>
              <a:t>Naš svijet </a:t>
            </a:r>
            <a:r>
              <a:rPr lang="hr-HR" i="1" dirty="0" smtClean="0"/>
              <a:t>na </a:t>
            </a:r>
            <a:r>
              <a:rPr lang="hr-HR" dirty="0" smtClean="0"/>
              <a:t>str</a:t>
            </a:r>
            <a:r>
              <a:rPr lang="hr-HR" dirty="0" smtClean="0"/>
              <a:t>. 46. –  </a:t>
            </a:r>
            <a:r>
              <a:rPr lang="hr-HR" dirty="0" smtClean="0"/>
              <a:t>47.</a:t>
            </a:r>
          </a:p>
          <a:p>
            <a:r>
              <a:rPr lang="hr-HR" dirty="0" smtClean="0"/>
              <a:t>Pročitajmo zajedno!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17403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endParaRPr dirty="0"/>
          </a:p>
        </p:txBody>
      </p:sp>
      <p:sp>
        <p:nvSpPr>
          <p:cNvPr id="4" name="TekstniOkvir 1"/>
          <p:cNvSpPr txBox="1">
            <a:spLocks noChangeArrowheads="1"/>
          </p:cNvSpPr>
          <p:nvPr/>
        </p:nvSpPr>
        <p:spPr bwMode="auto">
          <a:xfrm>
            <a:off x="3164114" y="201432"/>
            <a:ext cx="52578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hr-HR" sz="70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MORE</a:t>
            </a:r>
          </a:p>
        </p:txBody>
      </p:sp>
      <p:pic>
        <p:nvPicPr>
          <p:cNvPr id="10241" name="Picture 1" descr="D:\MARINA-virtualna učionica\KINGSTON\Marina-VIRTUALNO\07.05\MORE_0001.jpg"/>
          <p:cNvPicPr>
            <a:picLocks noChangeAspect="1" noChangeArrowheads="1"/>
          </p:cNvPicPr>
          <p:nvPr/>
        </p:nvPicPr>
        <p:blipFill>
          <a:blip r:embed="rId2" cstate="print"/>
          <a:srcRect l="32297" t="21010" r="4343" b="57587"/>
          <a:stretch>
            <a:fillRect/>
          </a:stretch>
        </p:blipFill>
        <p:spPr bwMode="auto">
          <a:xfrm>
            <a:off x="0" y="1349603"/>
            <a:ext cx="11939919" cy="40453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81074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D:\MARINA-virtualna učionica\KINGSTON\Marina-VIRTUALNO\07.05\MORE_0001.jpg"/>
          <p:cNvPicPr>
            <a:picLocks noChangeAspect="1" noChangeArrowheads="1"/>
          </p:cNvPicPr>
          <p:nvPr/>
        </p:nvPicPr>
        <p:blipFill>
          <a:blip r:embed="rId2" cstate="print"/>
          <a:srcRect l="16204" t="41552" r="4171" b="10418"/>
          <a:stretch>
            <a:fillRect/>
          </a:stretch>
        </p:blipFill>
        <p:spPr bwMode="auto">
          <a:xfrm>
            <a:off x="1123406" y="0"/>
            <a:ext cx="7889966" cy="6726152"/>
          </a:xfrm>
          <a:prstGeom prst="rect">
            <a:avLst/>
          </a:prstGeom>
          <a:noFill/>
        </p:spPr>
      </p:pic>
      <p:pic>
        <p:nvPicPr>
          <p:cNvPr id="3074" name="Picture 2" descr="D:\MARINA-virtualna učionica\KINGSTON\Marina-VIRTUALNO\07.05\MORE_0001.jpg"/>
          <p:cNvPicPr>
            <a:picLocks noChangeAspect="1" noChangeArrowheads="1"/>
          </p:cNvPicPr>
          <p:nvPr/>
        </p:nvPicPr>
        <p:blipFill>
          <a:blip r:embed="rId2" cstate="print"/>
          <a:srcRect l="10504" r="69460" b="84532"/>
          <a:stretch>
            <a:fillRect/>
          </a:stretch>
        </p:blipFill>
        <p:spPr bwMode="auto">
          <a:xfrm>
            <a:off x="10189028" y="4133578"/>
            <a:ext cx="1515291" cy="16532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12749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:\MARINA-virtualna učionica\KINGSTON\Marina-VIRTUALNO\07.05\MORE_0002.jpg"/>
          <p:cNvPicPr>
            <a:picLocks noChangeAspect="1" noChangeArrowheads="1"/>
          </p:cNvPicPr>
          <p:nvPr/>
        </p:nvPicPr>
        <p:blipFill>
          <a:blip r:embed="rId2" cstate="print"/>
          <a:srcRect l="7395" t="8555" r="6934" b="52948"/>
          <a:stretch>
            <a:fillRect/>
          </a:stretch>
        </p:blipFill>
        <p:spPr bwMode="auto">
          <a:xfrm>
            <a:off x="1423852" y="404948"/>
            <a:ext cx="9339943" cy="59316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12749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:\MARINA-virtualna učionica\KINGSTON\Marina-VIRTUALNO\07.05\MORE_0002.jpg"/>
          <p:cNvPicPr>
            <a:picLocks noChangeAspect="1" noChangeArrowheads="1"/>
          </p:cNvPicPr>
          <p:nvPr/>
        </p:nvPicPr>
        <p:blipFill>
          <a:blip r:embed="rId2" cstate="print"/>
          <a:srcRect l="7222" t="46807" r="6589" b="23587"/>
          <a:stretch>
            <a:fillRect/>
          </a:stretch>
        </p:blipFill>
        <p:spPr bwMode="auto">
          <a:xfrm>
            <a:off x="1214845" y="676048"/>
            <a:ext cx="9182255" cy="44576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12749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Naslov 20"/>
          <p:cNvSpPr>
            <a:spLocks noGrp="1"/>
          </p:cNvSpPr>
          <p:nvPr>
            <p:ph type="title"/>
          </p:nvPr>
        </p:nvSpPr>
        <p:spPr>
          <a:xfrm>
            <a:off x="777830" y="339633"/>
            <a:ext cx="10058402" cy="714103"/>
          </a:xfrm>
        </p:spPr>
        <p:txBody>
          <a:bodyPr>
            <a:normAutofit/>
          </a:bodyPr>
          <a:lstStyle/>
          <a:p>
            <a:r>
              <a:rPr lang="hr-HR" sz="3000" dirty="0" smtClean="0"/>
              <a:t>Zapiši i nacrtaj u svoju bilježnicu</a:t>
            </a:r>
            <a:endParaRPr lang="en-US" sz="3000" dirty="0"/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3069772" y="1517468"/>
            <a:ext cx="5421084" cy="664028"/>
          </a:xfrm>
          <a:prstGeom prst="rect">
            <a:avLst/>
          </a:prstGeom>
          <a:solidFill>
            <a:srgbClr val="FFFFFF"/>
          </a:solidFill>
          <a:ln w="31750">
            <a:solidFill>
              <a:srgbClr val="4F81BD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VAŽNOST JADRANSKOGA MORA ZA REPUBLIKU HRVATSKU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366985" y="2434862"/>
            <a:ext cx="2493780" cy="2711903"/>
          </a:xfrm>
          <a:prstGeom prst="rect">
            <a:avLst/>
          </a:prstGeom>
          <a:solidFill>
            <a:srgbClr val="FFFFFF"/>
          </a:solidFill>
          <a:ln w="12700">
            <a:solidFill>
              <a:srgbClr val="4BACC6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turizam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451" y="2860764"/>
            <a:ext cx="1946366" cy="21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8" name="Text Box 22"/>
          <p:cNvSpPr txBox="1">
            <a:spLocks noChangeArrowheads="1"/>
          </p:cNvSpPr>
          <p:nvPr/>
        </p:nvSpPr>
        <p:spPr bwMode="auto">
          <a:xfrm>
            <a:off x="3175500" y="3815443"/>
            <a:ext cx="2480717" cy="2480854"/>
          </a:xfrm>
          <a:prstGeom prst="rect">
            <a:avLst/>
          </a:prstGeom>
          <a:solidFill>
            <a:srgbClr val="FFFFFF"/>
          </a:solidFill>
          <a:ln w="12700">
            <a:solidFill>
              <a:srgbClr val="4BACC6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pomorstvo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1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6527" y="4402181"/>
            <a:ext cx="2376812" cy="1645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20" name="Text Box 24"/>
          <p:cNvSpPr txBox="1">
            <a:spLocks noChangeArrowheads="1"/>
          </p:cNvSpPr>
          <p:nvPr/>
        </p:nvSpPr>
        <p:spPr bwMode="auto">
          <a:xfrm>
            <a:off x="6138544" y="3879670"/>
            <a:ext cx="2509067" cy="2377440"/>
          </a:xfrm>
          <a:prstGeom prst="rect">
            <a:avLst/>
          </a:prstGeom>
          <a:solidFill>
            <a:srgbClr val="FFFFFF"/>
          </a:solidFill>
          <a:ln w="12700">
            <a:solidFill>
              <a:srgbClr val="4BACC6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ribarstvo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2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8731" y="4376057"/>
            <a:ext cx="2421382" cy="1528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22" name="Text Box 26"/>
          <p:cNvSpPr txBox="1">
            <a:spLocks noChangeArrowheads="1"/>
          </p:cNvSpPr>
          <p:nvPr/>
        </p:nvSpPr>
        <p:spPr bwMode="auto">
          <a:xfrm>
            <a:off x="9105764" y="2481942"/>
            <a:ext cx="2716122" cy="2547257"/>
          </a:xfrm>
          <a:prstGeom prst="rect">
            <a:avLst/>
          </a:prstGeom>
          <a:solidFill>
            <a:srgbClr val="FFFFFF"/>
          </a:solidFill>
          <a:ln w="12700">
            <a:solidFill>
              <a:srgbClr val="4BACC6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brodogradnja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23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83189" y="3122021"/>
            <a:ext cx="2620100" cy="1619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124" name="AutoShape 28"/>
          <p:cNvCxnSpPr>
            <a:cxnSpLocks noChangeShapeType="1"/>
          </p:cNvCxnSpPr>
          <p:nvPr/>
        </p:nvCxnSpPr>
        <p:spPr bwMode="auto">
          <a:xfrm flipH="1">
            <a:off x="2965269" y="2312126"/>
            <a:ext cx="953588" cy="666205"/>
          </a:xfrm>
          <a:prstGeom prst="straightConnector1">
            <a:avLst/>
          </a:prstGeom>
          <a:noFill/>
          <a:ln w="19050">
            <a:solidFill>
              <a:srgbClr val="4F81BD"/>
            </a:solidFill>
            <a:round/>
            <a:headEnd/>
            <a:tailEnd type="triangle" w="med" len="med"/>
          </a:ln>
        </p:spPr>
      </p:cxnSp>
      <p:cxnSp>
        <p:nvCxnSpPr>
          <p:cNvPr id="34" name="AutoShape 28"/>
          <p:cNvCxnSpPr>
            <a:cxnSpLocks noChangeShapeType="1"/>
          </p:cNvCxnSpPr>
          <p:nvPr/>
        </p:nvCxnSpPr>
        <p:spPr bwMode="auto">
          <a:xfrm>
            <a:off x="8046720" y="2455817"/>
            <a:ext cx="914400" cy="757646"/>
          </a:xfrm>
          <a:prstGeom prst="straightConnector1">
            <a:avLst/>
          </a:prstGeom>
          <a:noFill/>
          <a:ln w="19050">
            <a:solidFill>
              <a:srgbClr val="4F81BD"/>
            </a:solidFill>
            <a:round/>
            <a:headEnd/>
            <a:tailEnd type="triangle" w="med" len="med"/>
          </a:ln>
        </p:spPr>
      </p:cxnSp>
      <p:cxnSp>
        <p:nvCxnSpPr>
          <p:cNvPr id="35" name="AutoShape 28"/>
          <p:cNvCxnSpPr>
            <a:cxnSpLocks noChangeShapeType="1"/>
          </p:cNvCxnSpPr>
          <p:nvPr/>
        </p:nvCxnSpPr>
        <p:spPr bwMode="auto">
          <a:xfrm flipH="1">
            <a:off x="7289074" y="2434046"/>
            <a:ext cx="30480" cy="1145177"/>
          </a:xfrm>
          <a:prstGeom prst="straightConnector1">
            <a:avLst/>
          </a:prstGeom>
          <a:noFill/>
          <a:ln w="19050">
            <a:solidFill>
              <a:srgbClr val="4F81BD"/>
            </a:solidFill>
            <a:round/>
            <a:headEnd/>
            <a:tailEnd type="triangle" w="med" len="med"/>
          </a:ln>
        </p:spPr>
      </p:cxnSp>
      <p:cxnSp>
        <p:nvCxnSpPr>
          <p:cNvPr id="36" name="AutoShape 28"/>
          <p:cNvCxnSpPr>
            <a:cxnSpLocks noChangeShapeType="1"/>
          </p:cNvCxnSpPr>
          <p:nvPr/>
        </p:nvCxnSpPr>
        <p:spPr bwMode="auto">
          <a:xfrm>
            <a:off x="4376057" y="2390503"/>
            <a:ext cx="0" cy="1240971"/>
          </a:xfrm>
          <a:prstGeom prst="straightConnector1">
            <a:avLst/>
          </a:prstGeom>
          <a:noFill/>
          <a:ln w="19050">
            <a:solidFill>
              <a:srgbClr val="4F81BD"/>
            </a:solidFill>
            <a:round/>
            <a:headEnd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xmlns="" val="3427522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tf03431377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tf03431377</Template>
  <TotalTime>42</TotalTime>
  <Words>73</Words>
  <Application>Microsoft Office PowerPoint</Application>
  <PresentationFormat>Prilagođeno</PresentationFormat>
  <Paragraphs>17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8" baseType="lpstr">
      <vt:lpstr>tf03431377</vt:lpstr>
      <vt:lpstr>Priroda i društvo</vt:lpstr>
      <vt:lpstr>Pogledajte video i neke zanimljivosti o Jadranskom moru!</vt:lpstr>
      <vt:lpstr>Slajd 3</vt:lpstr>
      <vt:lpstr>Slajd 4</vt:lpstr>
      <vt:lpstr>Slajd 5</vt:lpstr>
      <vt:lpstr>Slajd 6</vt:lpstr>
      <vt:lpstr>Zapiši i nacrtaj u svoju bilježnicu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Priroda i društvo</dc:title>
  <dc:creator>Marina</dc:creator>
  <cp:lastModifiedBy>Marina</cp:lastModifiedBy>
  <cp:revision>6</cp:revision>
  <dcterms:created xsi:type="dcterms:W3CDTF">2020-05-06T16:34:12Z</dcterms:created>
  <dcterms:modified xsi:type="dcterms:W3CDTF">2020-05-06T17:16:42Z</dcterms:modified>
</cp:coreProperties>
</file>