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5567195-5352-46C5-A6C8-0ED0F890918B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D05-A68C-4F73-AC61-C58F856D32E3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52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7195-5352-46C5-A6C8-0ED0F890918B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D05-A68C-4F73-AC61-C58F856D32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044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7195-5352-46C5-A6C8-0ED0F890918B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D05-A68C-4F73-AC61-C58F856D32E3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33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7195-5352-46C5-A6C8-0ED0F890918B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D05-A68C-4F73-AC61-C58F856D32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504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7195-5352-46C5-A6C8-0ED0F890918B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D05-A68C-4F73-AC61-C58F856D32E3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1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7195-5352-46C5-A6C8-0ED0F890918B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D05-A68C-4F73-AC61-C58F856D32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071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7195-5352-46C5-A6C8-0ED0F890918B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D05-A68C-4F73-AC61-C58F856D32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082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7195-5352-46C5-A6C8-0ED0F890918B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D05-A68C-4F73-AC61-C58F856D32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068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7195-5352-46C5-A6C8-0ED0F890918B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D05-A68C-4F73-AC61-C58F856D32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635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7195-5352-46C5-A6C8-0ED0F890918B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D05-A68C-4F73-AC61-C58F856D32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63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7195-5352-46C5-A6C8-0ED0F890918B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D05-A68C-4F73-AC61-C58F856D32E3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79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5567195-5352-46C5-A6C8-0ED0F890918B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2026D05-A68C-4F73-AC61-C58F856D32E3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50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profil-klett.hr/repozitorij-materijali/kviz-znanja-hrvatski-jezi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646947" y="5261810"/>
            <a:ext cx="9144000" cy="1456573"/>
          </a:xfrm>
        </p:spPr>
        <p:txBody>
          <a:bodyPr>
            <a:normAutofit fontScale="90000"/>
          </a:bodyPr>
          <a:lstStyle/>
          <a:p>
            <a:r>
              <a:rPr lang="hr-HR" dirty="0"/>
              <a:t>22.4.2020. </a:t>
            </a:r>
            <a:r>
              <a:rPr lang="hr-HR" dirty="0" smtClean="0"/>
              <a:t>– SRIJEDA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HRVATSKI JEZIK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47256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86063" y="737937"/>
            <a:ext cx="10315073" cy="61200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r-HR" sz="3000" dirty="0"/>
              <a:t>Koje glagole povezuješ uz imenice: učenik, šuma, ptica, potok i trava?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3000" dirty="0"/>
              <a:t>Dopuni rečenice nizom glagola.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3000" dirty="0"/>
              <a:t>Učenik računa, piše…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3000" dirty="0"/>
              <a:t>Šuma lista, šumi…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3000" dirty="0"/>
              <a:t>Ptica pjeva…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3000" dirty="0"/>
              <a:t>Zec…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3000" dirty="0"/>
              <a:t>Potok…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96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77853" cy="6609347"/>
          </a:xfrm>
          <a:prstGeom prst="rect">
            <a:avLst/>
          </a:prstGeom>
          <a:noFill/>
        </p:spPr>
      </p:pic>
      <p:pic>
        <p:nvPicPr>
          <p:cNvPr id="5" name="Slika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611" y="3416968"/>
            <a:ext cx="4652210" cy="34410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4467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87530"/>
            <a:ext cx="5931317" cy="2896393"/>
          </a:xfrm>
          <a:prstGeom prst="rect">
            <a:avLst/>
          </a:prstGeom>
          <a:noFill/>
        </p:spPr>
      </p:pic>
      <p:pic>
        <p:nvPicPr>
          <p:cNvPr id="5" name="Slika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60" r="2300"/>
          <a:stretch/>
        </p:blipFill>
        <p:spPr bwMode="auto">
          <a:xfrm>
            <a:off x="838200" y="3160295"/>
            <a:ext cx="5450305" cy="30319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9541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04624"/>
            <a:ext cx="10262936" cy="45496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5381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5" b="51336"/>
          <a:stretch/>
        </p:blipFill>
        <p:spPr bwMode="auto">
          <a:xfrm>
            <a:off x="838199" y="625641"/>
            <a:ext cx="10359189" cy="5598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1367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5691104"/>
            <a:ext cx="10515600" cy="1325563"/>
          </a:xfrm>
        </p:spPr>
        <p:txBody>
          <a:bodyPr>
            <a:normAutofit/>
          </a:bodyPr>
          <a:lstStyle/>
          <a:p>
            <a:r>
              <a:rPr lang="hr-HR" sz="2200" u="sng" dirty="0">
                <a:hlinkClick r:id="rId2"/>
              </a:rPr>
              <a:t>https://www.profil-klett.hr/repozitorij-materijali/kviz-znanja-hrvatski-jezik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Rezervirano mjesto sadržaja 3"/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63"/>
          <a:stretch/>
        </p:blipFill>
        <p:spPr bwMode="auto">
          <a:xfrm>
            <a:off x="1251284" y="737938"/>
            <a:ext cx="9079832" cy="4701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080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</TotalTime>
  <Words>45</Words>
  <Application>Microsoft Office PowerPoint</Application>
  <PresentationFormat>Široki zaslon</PresentationFormat>
  <Paragraphs>9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22.4.2020. – SRIJEDA   HRVATSKI JEZIK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https://www.profil-klett.hr/repozitorij-materijali/kviz-znanja-hrvatski-jezik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22.4.2020. – SRIJEDA   HRVATSKI JEZIK </dc:title>
  <dc:creator>PC</dc:creator>
  <cp:lastModifiedBy>PC</cp:lastModifiedBy>
  <cp:revision>1</cp:revision>
  <dcterms:created xsi:type="dcterms:W3CDTF">2020-04-21T15:53:02Z</dcterms:created>
  <dcterms:modified xsi:type="dcterms:W3CDTF">2020-04-21T15:59:45Z</dcterms:modified>
</cp:coreProperties>
</file>