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slov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5" name="Podnaslov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31" name="Rezervirano mjesto datum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DC1A071-2A74-455A-A49A-8BB21E4AC2F6}" type="datetimeFigureOut">
              <a:rPr lang="sr-Latn-CS" smtClean="0"/>
              <a:pPr/>
              <a:t>5.4.2020.</a:t>
            </a:fld>
            <a:endParaRPr lang="hr-HR"/>
          </a:p>
        </p:txBody>
      </p:sp>
      <p:sp>
        <p:nvSpPr>
          <p:cNvPr id="18" name="Rezervirano mjesto podnožja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1A071-2A74-455A-A49A-8BB21E4AC2F6}" type="datetimeFigureOut">
              <a:rPr lang="sr-Latn-CS" smtClean="0"/>
              <a:pPr/>
              <a:t>5.4.2020.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DC1A071-2A74-455A-A49A-8BB21E4AC2F6}" type="datetimeFigureOut">
              <a:rPr lang="sr-Latn-CS" smtClean="0"/>
              <a:pPr/>
              <a:t>5.4.2020.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1A071-2A74-455A-A49A-8BB21E4AC2F6}" type="datetimeFigureOut">
              <a:rPr lang="sr-Latn-CS" smtClean="0"/>
              <a:pPr/>
              <a:t>5.4.2020.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DC1A071-2A74-455A-A49A-8BB21E4AC2F6}" type="datetimeFigureOut">
              <a:rPr lang="sr-Latn-CS" smtClean="0"/>
              <a:pPr/>
              <a:t>5.4.2020.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1A071-2A74-455A-A49A-8BB21E4AC2F6}" type="datetimeFigureOut">
              <a:rPr lang="sr-Latn-CS" smtClean="0"/>
              <a:pPr/>
              <a:t>5.4.2020.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1A071-2A74-455A-A49A-8BB21E4AC2F6}" type="datetimeFigureOut">
              <a:rPr lang="sr-Latn-CS" smtClean="0"/>
              <a:pPr/>
              <a:t>5.4.2020.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1A071-2A74-455A-A49A-8BB21E4AC2F6}" type="datetimeFigureOut">
              <a:rPr lang="sr-Latn-CS" smtClean="0"/>
              <a:pPr/>
              <a:t>5.4.2020.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DC1A071-2A74-455A-A49A-8BB21E4AC2F6}" type="datetimeFigureOut">
              <a:rPr lang="sr-Latn-CS" smtClean="0"/>
              <a:pPr/>
              <a:t>5.4.2020.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1A071-2A74-455A-A49A-8BB21E4AC2F6}" type="datetimeFigureOut">
              <a:rPr lang="sr-Latn-CS" smtClean="0"/>
              <a:pPr/>
              <a:t>5.4.2020.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utni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1A071-2A74-455A-A49A-8BB21E4AC2F6}" type="datetimeFigureOut">
              <a:rPr lang="sr-Latn-CS" smtClean="0"/>
              <a:pPr/>
              <a:t>5.4.2020.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zervirano mjesto slik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Rezervirano mjesto naslova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1" name="Rezervirano mjesto teksta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27" name="Rezervirano mjesto datum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DC1A071-2A74-455A-A49A-8BB21E4AC2F6}" type="datetimeFigureOut">
              <a:rPr lang="sr-Latn-CS" smtClean="0"/>
              <a:pPr/>
              <a:t>5.4.2020.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6" name="Rezervirano mjesto broja slajda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MATEMATIKA</a:t>
            </a:r>
            <a:endParaRPr lang="en-US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06.04.2020. - ponedjeljak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7239000" cy="1143000"/>
          </a:xfrm>
        </p:spPr>
        <p:txBody>
          <a:bodyPr>
            <a:normAutofit/>
          </a:bodyPr>
          <a:lstStyle/>
          <a:p>
            <a:r>
              <a:rPr lang="hr-HR" sz="2000" dirty="0" smtClean="0"/>
              <a:t>U svoju bilježnicu riješi zadatke. Uz svaki napiši redni broj kako ih prepisuješ po redu. Na kraju treba biti 7 zadataka… Zadaci su odvojeni crtom.</a:t>
            </a:r>
            <a:endParaRPr lang="en-US" sz="2000" dirty="0"/>
          </a:p>
        </p:txBody>
      </p:sp>
      <p:pic>
        <p:nvPicPr>
          <p:cNvPr id="4" name="Rezervirano mjesto sadržaja 3" descr="2.r - 06.04. mat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9624" t="50908" r="3482"/>
          <a:stretch>
            <a:fillRect/>
          </a:stretch>
        </p:blipFill>
        <p:spPr>
          <a:xfrm>
            <a:off x="1331640" y="1556792"/>
            <a:ext cx="5976664" cy="5063619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2.r - 06.04. mat (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7745" t="-3" b="76231"/>
          <a:stretch>
            <a:fillRect/>
          </a:stretch>
        </p:blipFill>
        <p:spPr>
          <a:xfrm>
            <a:off x="683568" y="260647"/>
            <a:ext cx="6480720" cy="2465875"/>
          </a:xfrm>
        </p:spPr>
      </p:pic>
      <p:pic>
        <p:nvPicPr>
          <p:cNvPr id="1026" name="Picture 2" descr="D:\MARINA-virtualna učionica\2. razred\TJ 06.04.-09.04\2.r - 06.04. mat (2).jpg"/>
          <p:cNvPicPr>
            <a:picLocks noChangeAspect="1" noChangeArrowheads="1"/>
          </p:cNvPicPr>
          <p:nvPr/>
        </p:nvPicPr>
        <p:blipFill>
          <a:blip r:embed="rId2" cstate="print"/>
          <a:srcRect l="8047" t="38928" b="44722"/>
          <a:stretch>
            <a:fillRect/>
          </a:stretch>
        </p:blipFill>
        <p:spPr bwMode="auto">
          <a:xfrm>
            <a:off x="395536" y="3573016"/>
            <a:ext cx="7680292" cy="20162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2.r - 06.04. mat (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5855" t="53880"/>
          <a:stretch>
            <a:fillRect/>
          </a:stretch>
        </p:blipFill>
        <p:spPr>
          <a:xfrm>
            <a:off x="467544" y="548680"/>
            <a:ext cx="7465723" cy="54006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stvo">
  <a:themeElements>
    <a:clrScheme name="Bogatstv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stv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stv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0</TotalTime>
  <Words>34</Words>
  <Application>Microsoft Office PowerPoint</Application>
  <PresentationFormat>Prikaz na zaslonu (4:3)</PresentationFormat>
  <Paragraphs>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5" baseType="lpstr">
      <vt:lpstr>Bogatstvo</vt:lpstr>
      <vt:lpstr>MATEMATIKA</vt:lpstr>
      <vt:lpstr>U svoju bilježnicu riješi zadatke. Uz svaki napiši redni broj kako ih prepisuješ po redu. Na kraju treba biti 7 zadataka… Zadaci su odvojeni crtom.</vt:lpstr>
      <vt:lpstr>Slajd 3</vt:lpstr>
      <vt:lpstr>Slajd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MATEMATIKA</dc:title>
  <dc:creator>Marina</dc:creator>
  <cp:lastModifiedBy>Marina</cp:lastModifiedBy>
  <cp:revision>1</cp:revision>
  <dcterms:created xsi:type="dcterms:W3CDTF">2020-04-05T16:59:51Z</dcterms:created>
  <dcterms:modified xsi:type="dcterms:W3CDTF">2020-04-05T17:06:54Z</dcterms:modified>
</cp:coreProperties>
</file>