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4" r:id="rId3"/>
    <p:sldId id="256" r:id="rId4"/>
    <p:sldId id="257" r:id="rId5"/>
    <p:sldId id="290" r:id="rId6"/>
    <p:sldId id="288" r:id="rId7"/>
    <p:sldId id="258" r:id="rId8"/>
    <p:sldId id="291" r:id="rId9"/>
    <p:sldId id="275" r:id="rId10"/>
    <p:sldId id="276" r:id="rId11"/>
    <p:sldId id="277" r:id="rId12"/>
    <p:sldId id="292" r:id="rId13"/>
    <p:sldId id="259" r:id="rId14"/>
    <p:sldId id="279" r:id="rId15"/>
    <p:sldId id="280" r:id="rId16"/>
    <p:sldId id="264" r:id="rId17"/>
    <p:sldId id="260" r:id="rId18"/>
    <p:sldId id="265" r:id="rId19"/>
    <p:sldId id="261" r:id="rId20"/>
    <p:sldId id="278" r:id="rId21"/>
    <p:sldId id="266" r:id="rId22"/>
    <p:sldId id="262" r:id="rId23"/>
    <p:sldId id="267" r:id="rId24"/>
    <p:sldId id="263" r:id="rId25"/>
    <p:sldId id="268" r:id="rId26"/>
    <p:sldId id="269" r:id="rId27"/>
    <p:sldId id="272" r:id="rId28"/>
    <p:sldId id="270" r:id="rId29"/>
    <p:sldId id="273" r:id="rId30"/>
    <p:sldId id="271" r:id="rId31"/>
    <p:sldId id="287" r:id="rId32"/>
    <p:sldId id="281" r:id="rId33"/>
    <p:sldId id="282" r:id="rId34"/>
    <p:sldId id="283" r:id="rId35"/>
    <p:sldId id="284" r:id="rId36"/>
    <p:sldId id="285" r:id="rId37"/>
    <p:sldId id="286" r:id="rId38"/>
    <p:sldId id="295" r:id="rId39"/>
    <p:sldId id="296" r:id="rId4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16" name="Rezervirano mjesto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1896-C86C-44F7-93A6-997FB22BD54C}" type="datetimeFigureOut">
              <a:rPr lang="sr-Latn-CS" smtClean="0"/>
              <a:pPr/>
              <a:t>26.4.2020.</a:t>
            </a:fld>
            <a:endParaRPr lang="hr-HR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5" name="Rezervirano mjesto broja slajd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233027E-9A8E-4F4C-9957-F0BB5B8F08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1896-C86C-44F7-93A6-997FB22BD54C}" type="datetimeFigureOut">
              <a:rPr lang="sr-Latn-CS" smtClean="0"/>
              <a:pPr/>
              <a:t>26.4.2020.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027E-9A8E-4F4C-9957-F0BB5B8F08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1896-C86C-44F7-93A6-997FB22BD54C}" type="datetimeFigureOut">
              <a:rPr lang="sr-Latn-CS" smtClean="0"/>
              <a:pPr/>
              <a:t>26.4.2020.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027E-9A8E-4F4C-9957-F0BB5B8F08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7" name="Rezervirano mjesto sadržaja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1896-C86C-44F7-93A6-997FB22BD54C}" type="datetimeFigureOut">
              <a:rPr lang="sr-Latn-CS" smtClean="0"/>
              <a:pPr/>
              <a:t>26.4.2020.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233027E-9A8E-4F4C-9957-F0BB5B8F08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ezervirano mjesto tekst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9" name="Rezervirano mjesto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1896-C86C-44F7-93A6-997FB22BD54C}" type="datetimeFigureOut">
              <a:rPr lang="sr-Latn-CS" smtClean="0"/>
              <a:pPr/>
              <a:t>26.4.2020.</a:t>
            </a:fld>
            <a:endParaRPr lang="hr-HR"/>
          </a:p>
        </p:txBody>
      </p:sp>
      <p:sp>
        <p:nvSpPr>
          <p:cNvPr id="11" name="Rezervirano mjesto podnožj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6" name="Rezervirano mjesto broja slajd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027E-9A8E-4F4C-9957-F0BB5B8F08B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3" name="Rezervirano mjesto sadržaja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1" name="Rezervirano mjesto datum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1896-C86C-44F7-93A6-997FB22BD54C}" type="datetimeFigureOut">
              <a:rPr lang="sr-Latn-CS" smtClean="0"/>
              <a:pPr/>
              <a:t>26.4.2020.</a:t>
            </a:fld>
            <a:endParaRPr lang="hr-HR"/>
          </a:p>
        </p:txBody>
      </p:sp>
      <p:sp>
        <p:nvSpPr>
          <p:cNvPr id="10" name="Rezervirano mjesto podnožj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027E-9A8E-4F4C-9957-F0BB5B8F08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25" name="Rezervirano mjesto tekst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8" name="Rezervirano mjesto sadržaja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1896-C86C-44F7-93A6-997FB22BD54C}" type="datetimeFigureOut">
              <a:rPr lang="sr-Latn-CS" smtClean="0"/>
              <a:pPr/>
              <a:t>26.4.2020.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233027E-9A8E-4F4C-9957-F0BB5B8F08B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avni poveznik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1896-C86C-44F7-93A6-997FB22BD54C}" type="datetimeFigureOut">
              <a:rPr lang="sr-Latn-CS" smtClean="0"/>
              <a:pPr/>
              <a:t>26.4.2020.</a:t>
            </a:fld>
            <a:endParaRPr lang="hr-HR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027E-9A8E-4F4C-9957-F0BB5B8F08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1896-C86C-44F7-93A6-997FB22BD54C}" type="datetimeFigureOut">
              <a:rPr lang="sr-Latn-CS" smtClean="0"/>
              <a:pPr/>
              <a:t>26.4.2020.</a:t>
            </a:fld>
            <a:endParaRPr lang="hr-HR"/>
          </a:p>
        </p:txBody>
      </p:sp>
      <p:sp>
        <p:nvSpPr>
          <p:cNvPr id="24" name="Rezervirano mjesto podnožja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027E-9A8E-4F4C-9957-F0BB5B8F08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14" name="Rezervirano mjesto sadržaja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25" name="Rezervirano mjesto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1896-C86C-44F7-93A6-997FB22BD54C}" type="datetimeFigureOut">
              <a:rPr lang="sr-Latn-CS" smtClean="0"/>
              <a:pPr/>
              <a:t>26.4.2020.</a:t>
            </a:fld>
            <a:endParaRPr lang="hr-HR"/>
          </a:p>
        </p:txBody>
      </p:sp>
      <p:sp>
        <p:nvSpPr>
          <p:cNvPr id="29" name="Rezervirano mjesto podnožja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027E-9A8E-4F4C-9957-F0BB5B8F08B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zervirano mjesto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1896-C86C-44F7-93A6-997FB22BD54C}" type="datetimeFigureOut">
              <a:rPr lang="sr-Latn-CS" smtClean="0"/>
              <a:pPr/>
              <a:t>26.4.2020.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1" name="Rezervirano mjesto broja slajd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3027E-9A8E-4F4C-9957-F0BB5B8F08B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26" name="Rezervirano mjesto tekst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ezervirano mjesto teksta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1" name="Rezervirano mjesto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9481896-C86C-44F7-93A6-997FB22BD54C}" type="datetimeFigureOut">
              <a:rPr lang="sr-Latn-CS" smtClean="0"/>
              <a:pPr/>
              <a:t>26.4.2020.</a:t>
            </a:fld>
            <a:endParaRPr lang="hr-HR"/>
          </a:p>
        </p:txBody>
      </p:sp>
      <p:sp>
        <p:nvSpPr>
          <p:cNvPr id="28" name="Rezervirano mjesto podnožja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233027E-9A8E-4F4C-9957-F0BB5B8F08B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Rezervirano mjesto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avni poveznik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lesija.info/foto-i-suncokret-potrazio-zastitu-od-jakog-sunca/suncokret-vs-sunce-3/" TargetMode="External"/><Relationship Id="rId2" Type="http://schemas.openxmlformats.org/officeDocument/2006/relationships/hyperlink" Target="http://www.google.hr/url?sa=i&amp;rct=j&amp;q=&amp;esrc=s&amp;source=images&amp;cd=&amp;cad=rja&amp;uact=8&amp;docid=VX83Vln0z-71MM&amp;tbnid=mqp52IuZ_ZeUfM:&amp;ved=0CAcQjRw&amp;url=http://www.kalesija.info/foto-i-suncokret-potrazio-zastitu-od-jakog-sunca/&amp;ei=aC4cVNbeD6afygO634GYCw&amp;psig=AFQjCNH1J70Xs1y5f8JM0pfiMi-TS1KLUg&amp;ust=141121942529540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source=images&amp;cd=&amp;cad=rja&amp;uact=8&amp;docid=_lIfh4g5evMSHM&amp;tbnid=DNWTkb_xHfw8SM:&amp;ved=0CAcQjRw&amp;url=http://hr.wallpaperlist.com/jutarnje-sunce-u-jesen-umi-wallpaper-2044.html&amp;ei=vy4cVIT9IKviywOwn4HQBw&amp;psig=AFQjCNHc_I80uuEzfK6s8zNHLoq-mqbuPw&amp;ust=1411219499840545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source=images&amp;cd=&amp;cad=rja&amp;uact=8&amp;docid=DywpjwMT8lzW7M&amp;tbnid=yDmB4lLLibKToM:&amp;ved=0CAcQjRw&amp;url=http://www.besplatne-slike.net/priroda-pejzazi/zima-sneg/slides/zubato-sunce-se-probija-kroz-oblake.html&amp;ei=_S4cVLz6L4ifygPZ4YK4Ag&amp;psig=AFQjCNGHupAXtcOveHFjfS6Dasqahni5-Q&amp;ust=1411219574531299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source=images&amp;cd=&amp;cad=rja&amp;uact=8&amp;docid=8U799Wfc0o-46M&amp;tbnid=QOcoK1oCyIv7RM:&amp;ved=0CAcQjRw&amp;url=http://tuzlalive.ba/ode-zima-danas-nam-stize-proljece-96080/&amp;ei=Ty8cVLPyM4TmyQPiqICoCw&amp;psig=AFQjCNFAP6jAM9rNTJOPqWfQjlyxNJNENQ&amp;ust=1411219652410192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source=images&amp;cd=&amp;cad=rja&amp;uact=8&amp;docid=OhfPEM_PjaS2bM&amp;tbnid=HOFov--uVNbOJM:&amp;ved=0CAcQjRw&amp;url=http://www.pticica.com/slike/sunce-i-more-kad-ce-ljeto-vise/1112412&amp;ei=ci8cVOieLsPhywOthYKQAg&amp;psig=AFQjCNHnx7pSzplHBvondd7rJ4CZJSU22w&amp;ust=1411219693187018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hyperlink" Target="http://s2.pticica.com/foto/0001112412_l_0_ezbw5t.jpg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source=images&amp;cd=&amp;cad=rja&amp;uact=8&amp;docid=qKfbGkDCpX-XAM&amp;tbnid=ZmVlETpPGj4iBM:&amp;ved=0CAcQjRw&amp;url=http://www.savjetnica.com/ljetna-zastita-kose-i-koze/&amp;ei=ti8cVO6aLKWfygPivIHoDA&amp;bvm=bv.75774317,d.bGQ&amp;psig=AFQjCNEGQtMKbCvpBWabbOPk5pkR19YW0Q&amp;ust=1411219761404070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hr/url?sa=i&amp;rct=j&amp;q=&amp;esrc=s&amp;source=images&amp;cd=&amp;cad=rja&amp;uact=8&amp;docid=59E7zglWuo9uxM&amp;tbnid=d54qNhANgV7N-M:&amp;ved=0CAcQjRw&amp;url=http://blog.dnevnik.hr/lanxsatura/2006/12/index.html&amp;ei=BzAcVM_AKMjXyQP144HQDg&amp;bvm=bv.75774317,d.bGQ&amp;psig=AFQjCNEOz3W0gqQvomqibdp44uRsQsJ6Og&amp;ust=1411219842753641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x05xoHj2E5I/UNQGvwxwyoI/AAAAAAAAAlo/_RJHXsOfbw4/s1600/svemir.gif" TargetMode="External"/><Relationship Id="rId2" Type="http://schemas.openxmlformats.org/officeDocument/2006/relationships/hyperlink" Target="http://www.google.hr/url?sa=i&amp;rct=j&amp;q=&amp;esrc=s&amp;source=images&amp;cd=&amp;cad=rja&amp;uact=8&amp;docid=x7sDIv9tNf0PCM&amp;tbnid=GnR5HuX5A5aEBM:&amp;ved=0CAcQjRw&amp;url=http://astrologiamundi.blogspot.com/2012/12/sto-ce-se-dogoditi-ili-se-nece-dogoditi.html&amp;ei=iC0cVKigIsH8ygOz0YGQDA&amp;bvm=bv.75774317,d.bGQ&amp;psig=AFQjCNGhP_cTCwkd5y1lMGoG3hVLW1bVWA&amp;ust=1411219201176129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hr/url?sa=i&amp;rct=j&amp;q=&amp;esrc=s&amp;source=images&amp;cd=&amp;cad=rja&amp;uact=8&amp;docid=3iZDZ5RdX_1X4M&amp;tbnid=slphsC2anx1gbM:&amp;ved=0CAcQjRw&amp;url=http://www.antenazadar.hr/clanak/2014/09/koliko-dugo-bismo-prezivjeli-ako-bi-se-ugasilo-sunce/&amp;ei=2y0cVP38JaOAywO14IGwBg&amp;bvm=bv.75774317,d.bGQ&amp;psig=AFQjCNHpD0biA5l4_Y1Y73SpzQrNU_dt8g&amp;ust=1411219284896900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r-HR" dirty="0" smtClean="0"/>
              <a:t>Sunce nas poziva na ples, smijeh i igru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51520" y="764704"/>
            <a:ext cx="8458200" cy="914400"/>
          </a:xfrm>
        </p:spPr>
        <p:txBody>
          <a:bodyPr/>
          <a:lstStyle/>
          <a:p>
            <a:r>
              <a:rPr lang="hr-HR" dirty="0" smtClean="0"/>
              <a:t>SAT RAZREDNIKA, 2.razred</a:t>
            </a:r>
          </a:p>
          <a:p>
            <a:r>
              <a:rPr lang="hr-HR" dirty="0" smtClean="0"/>
              <a:t>27.4.2020. - ponedjeljak</a:t>
            </a:r>
            <a:endParaRPr lang="en-US" dirty="0"/>
          </a:p>
        </p:txBody>
      </p:sp>
      <p:pic>
        <p:nvPicPr>
          <p:cNvPr id="38914" name="Picture 2" descr="Sportski klub &quot;SUNCE&quot; - Home | Face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60648"/>
            <a:ext cx="4608512" cy="46085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Template about background, , bl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214290"/>
            <a:ext cx="7143800" cy="60016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4800" dirty="0" smtClean="0"/>
              <a:t>Sunčeva toplina zagrijava neživu prirodu (zrak, vodu, tlo). </a:t>
            </a:r>
          </a:p>
          <a:p>
            <a:r>
              <a:rPr lang="hr-HR" sz="4800" dirty="0" smtClean="0"/>
              <a:t>Važna je i živim bićima jer ih najveći broj nema stalnu tjelesnu temperaturu te ovise o temperaturi okoliša. </a:t>
            </a:r>
            <a:endParaRPr lang="hr-H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Template about background, , bl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214290"/>
            <a:ext cx="7143800" cy="61863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6600" dirty="0" smtClean="0"/>
              <a:t>Sunčeva je svjetlost potrebna posebice biljkama koje bez svjetlosti ne bi mogle rasti ni stvarati hranu.</a:t>
            </a:r>
            <a:endParaRPr lang="hr-HR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 descr="data:image/jpeg;base64,/9j/4AAQSkZJRgABAQAAAQABAAD/2wCEAAkGBhQSEBQUEhAQFRQUEBAPFA8QFA8UDxAQFBAVFBQUFBQXHCYeFxkjGRQUHy8gJScpLCwsFR4xNTAqNSYrLCkBCQoKDgwOGg8PGCkcHyIpLCksLCksLCwpLCkpLCwsLCksKSwsLCksKSwqKSksLCwpLCwpLCwpLCwsLCksLCwpLP/AABEIAMIBAwMBIgACEQEDEQH/xAAbAAACAwEBAQAAAAAAAAAAAAACAwAEBQYBB//EADsQAAEDAgMFBQYFBAIDAQAAAAEAAhEDBBIhMQVBUWFxIjKBkbEGE6HB0fAjQlJy4RQzYoIk8Qc0whX/xAAaAQACAwEBAAAAAAAAAAAAAAABBAACBQMG/8QALhEAAgIBBAAEAwkBAQAAAAAAAAECAxEEEiExBRMiQTJRgRQzNEJhcZGxwaE1/9oADAMBAAIRAxEAPwDk2hMa1C0JjVsGWEAjDVAEYCgcEaEwNUARgIBI0JrWrxqcxqqFLJGMT2heNamNCqMJYPQE1rFGNTgxDBfILQrVJspbGJ1JsKxRoL3KJlNWqbJC9bSUBlEo009lFOtrfNXqdqoXi8inUoprOfTXR3tvDWjkFnf0up4eqDeeQr9DHr093n1VV1NaVWmq1RihEUKjFWcFdqBK92h0TG4qFqBwVl7Uh7VC2MFd6S5WXtSXtUOUsldwS3NT3NS3BWOTRXc1KcE94SnBEqxJCiNeqAKbUwBC1MarlQ2hMaEATAgEMBG0IAmNQIMaE1gSmprSgWTwWGJrWpDHqywhVwMKSYbWJ1MLymOCssHEeIQLntNspoYip2090zy3pzWxkQoVk+A7dqvttZzSKVDh/K3dnUJVs4WWcM8ibO05LVpWWas2tmArgalLLueBiMcozr62kiBuVK+tsIDR1PVb8LOv6WvNCub4RZracpc04Ko1WLXu6eqzKoTjOClyZ9RqAtTqqUVVjFckVntSXBWXsSXhAsyq4JTgrFQqu9E5MS5JcnPKQ4qyOMmLcEpwTXJbgrHIXCi9UUIVGhGELUYVioYRtQBMCAAmpjSlhMaoTIwFMa5LCNoUDkc1OplJamsCmCyZZY9WqVdUmJzChgv5jNSjdjeFrWVVpyxDo5c/SKu0CptRVyZ1dDZjXCW5dMwtSzsC05x1C5qwrEHIkeJXVbPqucO0fqlrt0V3wWrw3yXAoookh4iRdNlqeheMkU8MrJZRy95R5LIuKfFdHtIDNc9dVDyWpF5WRHJnVXDgqlR6sVzzVOoEcF0wXPSHvXrkpyG0urGC96Q9yN5SnKYKuTYpwSnBPcluChRiXBAUxyW5EqAV4vSvFAlRqYEDUxoVzmE1HKEBGGoECamNQAJgCBUMI2oGhG1Eg1qc0pLSmsKIclgJrFXantQDktUlftyAs6m5aFtRc7TLMDEudlka47pPBaEXJ4RsWlYZZE7oAXRbNrHSIWVYUwwAbzmtq3I/lY78QjOWEuB37M0s+5ohRLoOkJi6HRPKIk3FwGjNG+oAql8wETu3orC7BLrgo3V9Td3mnqIWFeNp5wVLutmY55LMrvWpGCijOb5FVgP1eYVSozmCmVHKpUKvgOQKgVdya4nilOcoWyKcluTXHkluKBBbkslGUtwUwAW5LcmuCWVCC1ESigCm1GAgaUbVYqGEwJQKYECBhMalhG1QAwIwltTGqAGNCa0pQTGokHMKcxIaU1rlCFqm5dDsYgsneCR9+C5ljlq7IusLo/Vl4jRZnitMrdO9va5/gb0k1GxZ9zoK74AI3OB8CtG2uZAIOvqseq/KOKHZN3GIHcZH31Xl6JOUP2Ndo6m1vpy4Ez5yPVOurqDh5SuX2NeS53M/NaG0ryKr/wDEAeMLbhlJsUl2kX33eJ3IDLrolXl/DI3kfBZdnWls/wCQH35qrtK6l2StVmy9R9ilnpg2V7w8Fm1aisvrTqs24rAaSei3J2RivUzPjCTfCAqOXos3GCYaDpi+mq8bfMp5ntu3ACGNPU6quNuS/E5pPQjLosLV+I3LKoj17v8AxD1WlXc2Nr2TmtkxCouK0No7RbUa0MmNTPHms1yc8NsvsoU7+3/Rx1ChGeIAuKU4o3FLK0jgAQgcmFLKgBZQuREIHIEAKi9UUIUWpgQNRhWKhgIwUARhAgYRhAEYQKjAjaEDUYKJCw+kWxIMHQ7vNeAqza7RgYHjE3SDmR9UN7Spt7rnMncWuLPArBn4ldpbNmohlPpo0I6aFsc1vkW0pocqAvIOcHm36FOF03eSJ3wtOGtqnHMX9DhLTWRfKHU7rUzvyHJXKNXQz4hZ91b5YmwWxkWlVWbXFPI5/wCI1WLHUW2p7G++h91Qj2jtm3stB8+v3mq7r9rKklwEgznvXFO2u551IbuaDkio1JOqtT4fsy2+wy1Hsjstk7QPv2humLzEq/fbQDnvgiS/yAXP+zrpqzwBPkFTr3MuPNxWnKpeWhSNr38nZW1xDSAdN/qVTuK5JyEnhw6rFsdtEGDnlE71c/8A0IEgtHPvH6JT1UJuCy37jPptfq4Rcp2k5vdlw3FE+2YdWgN3N/M7m47hyWHd7RcTk93oUlr3nPtnmMRWZZG2TzOeBhbUvSjbutnsjJjZ9FlPp0w0DAC7UnPIKr7x0xiI4kk5BE+8AGE4XAZh7cnZ6g8Vzp07jOLsm2s+xWcsxe1ckIS3FD7/ACmWjxk/wox5d3Wl3TTzW7PxTT18ciC0tkuTwpZKe+3eBJA81XKc0+qr1Ed1bycbK5VvDBKEoigTBzBKAoygKhACovSooQohGEDUYVioYRtQNRAoEYwIwUoIwgVbGBGClBG1EBcsGy8Tuz6laG0rlsYJD+Md0dDxWRjDRJMcAO87olnab9O6OgB8yF5DXzpt1W+WZqPGOlk2dNXYqsLjJetbOmRBa4H9YkjySrvZb26DEOLVWbtB40qO8yiq7dc1plxIz1PJJWSnKzdSsJ+zeRyuLjHE3kyrvaBpmGmDnodPqsym7OTrqq9W4L3EnefgjY/6L0tFahHrn3ELZbmaDaqs0Kyy21VbpPTQudfsKrDHu4McsmpcequWlTDbPPKPMrDfVV5LgEey/wC/gz4qzb3kPgiQSsR9bNOfW7p5DzS84qUWjvF4lwdVTcJyptKe+u8iMTW8gDCyBWfAh85DcB8UmpWqRDi6OWnwXlr6XKXa+ppxksFi9q55vDjyWfUrJ1N7J7TXeqt06lE6UiTwiPN0rvG2UcQUXL9jlKK7zgyAYMiPHRalrtCrH5Wt/aMR/hRlqzFLm5fpaThHzK0mW1IjsgdD95K+pUaGp30uS/4cYy8xYhLDM6rWLtST6JTin3bA05KqSvSaK+q+lTqWF8vkZl0ZQliRCUBK9JQlOHI8JQFEUJUIeSovJUULFJqMJbSjBVjmGESAFECgAMFGClhG1QAwFLqVjoG6ak6Z6eKIjnCBrmA5l3Gc9Vk66+2CxFqK/Xt/sOaeEZPlNlunZuOZecURlED5pdS2qDiRyKGpdsjsmoOZIA8oJVKrdndUJPVy8jGM5M200i1/Su/NhaOLv4WbtSsxtNwacTjAkaATmmNtKj83ExznPoN6fc7KaKTiXRkYnKXRkCVo6aOJpykc7JcYwcu0prXqq53NE169CmIMusKtUHZqhTqK5ZVJcOqsmUkjpbmphto4uHosL3i09rVoosHGSsI1l0mysEPqVU6k7EzeYPqs11RXtm/mHKVylLCOqXJs2lzkrFO9I3jyBWXb6/eadUb1Xnr4xcuTRg+Dap1qLv7hf5NA+CsijSI/DqRyIC5c1SN68N0VwqV1LzVPH8ME4wnxJHRVaRHDwSscaLFpbVc3mOC0ra595oPJa9Xibxt1MePmuv4M+elxzWw3yXSfBAUxwSitnTRqjWvJ+H9BG2U3L19goSiQFMHM8KEr0oSVAglReqKEKLSiCq17trBJPgmW901wkFHKzgGH2WAUYQAopRAGEYKWExhzzVJPCbREuRjaBOZMDn6qvUEmGNLic8ThAjlOqsOqE78uG5LcYcCNYIjiF5zVaOxp32z+nskaVN0U/LgimbB5zdhH3yT6NJrMycR6QPikXN5BgkE8B3R9VWbUfUMCT0WfbKD4rWF82OwUvzM0au1Y0AnzKoXFR7xJkiSGjcSnM2dBAPMuPADX6JN9cz6ADRo4LnVhSWOTrLoxa1uZ+XBIV+scuZSf6bLmt6u3jkSlFZwKY5X7DvKrTtitHZdsSc+ICYhOOTlNPBb25VyYODPVYuJb22LKX66AeizW2cbvFUs1EU+y1dTwLo0CQCVo2uoSWshG3IpGd2WMKGEWaVMl0LRoVo7L2yOI1VS3pl1QAbwT8FYD84MghZGqlmWBqHQdezY7uOAPCRB81mV7dzdRHPd5rctb3Cc8PVwBa79w3dQr1xb0qglrWtfqacCHc2nQrlprPWoTeE/cpamo5SycfCbSou3B3UAra92Bo0DwCkr00fC0/ikZb1nyRWtn1QILS4dcxzTyUbakGUtxTek0z07cU8xfKOFtvmYeOTxAURKEp4XBKEoihKgQSooVFAnB7Vuy8gxGXKENvcw0yXTyWdjLirfuswMU8QJj+Vkyk28j21JYNCx225hzkt/SVbZto1CT3QNM8iY3rBptM8phOr1gcgIE7tOCtC2SXZVwRt2O0KrnRnrnEZBdFS0C532faG97Ik5T+ZdGCnqW9uRW3hkfUgeg5oarOyQD2jGJ53chwXtRuYO4SCORESrF4GtGe8ZDiYzKwfFbJ+Z5eOPYe0qiobsmXTsgNST8Fo0KjQIENG8jLLrr5KmH5SVQr3UnksZwc+GOVzyy7tG/Dj2RAiMt8KnSolx+fBDQolx5cVfDsA3fU812ilBYRJ2eyKt1Qa3IZnI6aGDIPwVYhalWzlmIntEz1lZ9SnC61XZLRrwuR2zWsNRvvJwyJjWFuXNOj738EuwTkXalc61sLSsDn0BT1cyk1wFe3XaPVIFxyCTUdJPVetCWuabZ0g+C41zXCIAKCvSAEbwfMFObaOaA7ju4cERo4mOP5mkHwP8AKzvMSlwzs1lCC4sIzzBIlMq3eMSe8N/FWqFt72k79UkxwKzatIsdB1U3xsf6or0OZXO9Wre9w5GS3l3mHi0/JZwcpiIVXBMmTdqTrqDo8aHrwKWUjY+0Q12F/cdkZ3Hir19aGm6NQcweIW54Xr2pfZ7fo/8ADM1enWPMj9SuvCpKuUXtFEyBq4udlOQyE/eq9TVW7JbUZU7FBZZNmbErXJIo0y7CBiMtDWzoCXECeSVT2a73ppvBYWzjxDuBuuW/5yF9C/8AHt1T/oR2mhwfUdVkgQScieWHDnyK4/b21mPvKr29x0NDuIa1oxdDh9EvTLfdslwjvZHbVvXLKdXZ7Py4uriJPUBZX1I8RktK42kxoyIcdzRn58Astumeup6nVaWrhXFJQ7EdNKcm3IhKi8lRIDh8xY7Ph5rQtaZLNYg6nLLrvKzACStOpcQzDi/KCc9TwWTFJvkfkV/e5kbhIlHQq5aJNuwF2ZgR5qxSA0jf9yuckEfagl0uJHPcByXS0dqtAMHJoGZ4rlXPzAnmUyjcQ6ZEcIkeK6V3OBzlDcdvQrhzcUEDmk1rguOY0EDzKr2r3FgxHMiY4ckN1Vwty1OSzddqfPkorpBqr2i7q43fFJt6Rc6PFJY0krXtKQaPU8Uk/Shty2rCG0QAIA0Ves8F8DSY+qZc1gOsQqVE9oKjDVHLyal1WnPcMgs94kp9UyYHReXNPD2ea5Q4G2xGGVfs9D0hIpN7HjPgn2wOE8SQPinK58NnGSKbmwSOaIFMv2RUPh6BJXHduWQ9HS0BiptJ3tHwy+SbbWQqFwmHQBPnModkMmg3/b1KYxxa/FwgH4/JY0m02kMIzabHU6kHIgkHgc1buLVtZu4PAyO4p+1GAvB/UAfHRVKlN1OHDNh0O6eB4FP3aeSrhdHqS/78jhCxSk4vtGJWplriHCCMoWrs20ZXpluINqt0J0e3dPMaJ9xbMrtnEGvjInR3IlZdK0fTqDE0jOJ3EHgdF2hVKxqMvS2UlYoptcgXdm6k7C5pB56HmDvC0rbaTn0gwwcOU78tM0ypVxNwv7Q3B2o6HUKtRoBsxOfFbWl8NnXcpWJNL3ErdRGcMLgYVYuLNvug6XExjcPy65COirFOuadQU2gwGuAPF2EnIHhK9TRty3L5GPbnCx8yzb2jfdgmS50nI9lrZgdTvV32S9nBd3D2vcRTpDE/Dk50mGtB3TmZ5FZtCpUFMuFJ7mNMYwHYGngXRAWh7G+0X9LXc6pJZVGF5bq0zLXAb4zEcChqPL8leX8Ralz831/CdltX/wAe276ZFFhp1AOy4Oe4E7g4OJyPFfLXsgkHUGPFfW7/ANubZlMuZVFR0dljQ6S7dikdkdV8qq0nvFSoGyGy5ztBOqzqZy539D1sY8bSuouVre0L8RhwAnIQor/aIHPypHNmpCB75UGqkZrOHx1GW5+S998cU71D3dd2iGi0a+QUwUG1Gyd/irdnb46jWAZSJPEalZ+NdJ7P28MLzOeQ4wN6Xul5cckNiegjfvVO/dLh0+askjglPcAdBPHgsmJaLwwLQBpM5H5b1YFzMgaJBlx+9E6pRwM5lF4JzJleo+SitmFzwBrK8o0S5wA3/BX9h0puAObs+QBCE8xg5DUGs4Nmw2ThEnNx+A4BY20R+K4f5EfFdmKa5mvaf8wg/qxfCVl6e5yk2/kMSWFg9FJrcAd3S5oJ8Uuv2Hmd1Q+Su7aspZG/Uf6/9lUaf4zmgmC4CeIcBHyWrXxptz9xZyTsx8hO1W9sHi1plVVavaLmnA/8ogdJlKt6Bc4CNc/DWUvFradfc6bYJ/DDd4E+BVu5oQ6dxEeOv31WXa18LgeHougrNDmSOEhcvFtN5FkbI/DJL+Sumt3pxfaMi7aQBO4kfDJDbXWHIiWnVp9Ue0amQG/XwgKlK9J4XSrtCoWLh5M7UzcLsxG3VqGdphmm7UfoP0SsX/SJlaARuIMhLCa0VM6G6Z+pLmL/AMOd81PE1w/chK8Ki8JWoKnifc3gNPDni7LeWRGc9AkLxda7XXnHucp1qeM+x9e9knMdYUQ0At92WOblGOTjBHMz5r5zW2fTbcV2xiayo5jGyY77hJjWAFnUfaSpaMdhrOptdqGnU8hx5hB7O7RFanWqkwGEDM6jUknjmlaNlV2bHwxm7dOrEFyhu0rLsE08iM+IjfA4wuV9qvamabbegS2kBLv1VHcXHeuouPaGgKZcKrHZGGg9omNI1C+VXDpceq7+KwrTjKD7+Rx0Ep8qQslREosY08iKafZan9rvQqKKMsxdb5IWnJRRQC6Dt9V2tr/bb+xvovVFn634UBkqHJV26+KiiQiA0aQ+/FDef2/9vqvVFX8x0h2e7IGTvBN9m/8A2G/7fNeqJnV/hV9S9P3jO1prEpj8Vx3+8bnv/MoovO6b4Z/sPz7Q/a+o6H5LHsB/yh1/+VFF6F/+bD9n/YgvxMi77QNycYzxtz36K1YUx7gGBPu3CYExllK9UWRH7gb/ADFBunkuh2Z/ZHj81FFtePfg6vp/QhovvZGRf94ftHoqzVFFs+FfhIC2q+9Z45QrxRagsRCVFEAM8UKiisA4/wBpXn3pEnICBwTNnvIsasE9/d+1RRZV/wAY/X0jnC5CNfBRRB9FiKKKKpD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6038" y="-1646238"/>
            <a:ext cx="4572000" cy="3429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0180" name="Picture 4" descr="&quot;Suncokret&quot;, august 2011. - Kalesij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Template about background, , bl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214290"/>
            <a:ext cx="7143800" cy="61863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6600" b="1" dirty="0" smtClean="0">
                <a:solidFill>
                  <a:srgbClr val="FF0000"/>
                </a:solidFill>
              </a:rPr>
              <a:t>Sunčeva svjetlost i toplina obasjavaju i zagrijavaju tlo, vodu i zrak te omogućuju život na Zemlji. </a:t>
            </a:r>
            <a:endParaRPr lang="hr-HR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Template about background, , bl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357166"/>
            <a:ext cx="7215206" cy="59093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5400" dirty="0" smtClean="0"/>
              <a:t>Bez sunčeve energije (topline) ne bi bilo života. </a:t>
            </a:r>
          </a:p>
          <a:p>
            <a:r>
              <a:rPr lang="hr-HR" sz="5400" dirty="0" smtClean="0"/>
              <a:t>Temperatura zraka raste od jutra prema sredini dana, a ponovo se spušta predvečer.  </a:t>
            </a:r>
            <a:endParaRPr lang="hr-H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Template about background, , bl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214290"/>
            <a:ext cx="7143800" cy="59093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5400" dirty="0" smtClean="0">
                <a:solidFill>
                  <a:schemeClr val="tx1"/>
                </a:solidFill>
              </a:rPr>
              <a:t>Promjene temperature u našoj domovini ovise i o zavičaju. </a:t>
            </a:r>
          </a:p>
          <a:p>
            <a:r>
              <a:rPr lang="hr-HR" sz="5400" dirty="0" smtClean="0">
                <a:solidFill>
                  <a:schemeClr val="tx1"/>
                </a:solidFill>
              </a:rPr>
              <a:t>Primjerice, gorski i planinski zavičaj je najhladniji, a primorski zavičaj je najtopliji. </a:t>
            </a:r>
            <a:endParaRPr lang="hr-HR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Template about background, , bl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357166"/>
            <a:ext cx="7215206" cy="41549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6600" dirty="0" smtClean="0"/>
              <a:t>Najpovoljnija temperatura za živi svijet u prirodi je od 5 do 30 ˚C. </a:t>
            </a:r>
            <a:endParaRPr lang="hr-HR" sz="6600" dirty="0"/>
          </a:p>
        </p:txBody>
      </p:sp>
      <p:pic>
        <p:nvPicPr>
          <p:cNvPr id="4" name="Picture 2" descr="PowerPoint Template about background, , blo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357166"/>
            <a:ext cx="7358082" cy="60016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4800" dirty="0" smtClean="0"/>
              <a:t>Zemlja se okreće oko Sunca. Za jednu godinu napravi čitav krug. </a:t>
            </a:r>
          </a:p>
          <a:p>
            <a:r>
              <a:rPr lang="hr-HR" sz="4800" dirty="0" smtClean="0"/>
              <a:t>Pri tome na svaki dio Zemlje ne dolazi uvijek ista količina svjetlosti i topline. </a:t>
            </a:r>
          </a:p>
          <a:p>
            <a:pPr algn="ctr"/>
            <a:r>
              <a:rPr lang="hr-HR" sz="4800" b="1" dirty="0" smtClean="0">
                <a:solidFill>
                  <a:srgbClr val="FFFF00"/>
                </a:solidFill>
              </a:rPr>
              <a:t>Zbog toga postoje različita godišnja doba. </a:t>
            </a:r>
            <a:endParaRPr lang="hr-HR" sz="4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Template about background, , bl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357166"/>
            <a:ext cx="7358082" cy="517064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6600" dirty="0" smtClean="0"/>
              <a:t>Godišnja doba u našim se prostorima razlikuju po količini Sunčeve svjetlosti i topline. </a:t>
            </a:r>
            <a:endParaRPr lang="hr-HR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Template about background, , bl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285728"/>
            <a:ext cx="7072330" cy="61863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6600" dirty="0" smtClean="0"/>
              <a:t>U jesen Sunčeve svjetlosti i topline ima sve manje. Dani postaju kraći, a temperatura zraka sve je niža.</a:t>
            </a:r>
            <a:endParaRPr lang="hr-HR" sz="6600" dirty="0"/>
          </a:p>
        </p:txBody>
      </p:sp>
      <p:pic>
        <p:nvPicPr>
          <p:cNvPr id="4" name="Picture 2" descr="https://encrypted-tbn3.gstatic.com/images?q=tbn:ANd9GcSznnMiX0BuFqUjEtoopJWPz1iXrl89d-5Lo0PUeER6lioxs8J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15019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Template about background, , bl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285728"/>
            <a:ext cx="7143800" cy="517064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6600" dirty="0" smtClean="0"/>
              <a:t>Živa bića imaju sve manje hrane.</a:t>
            </a:r>
          </a:p>
          <a:p>
            <a:r>
              <a:rPr lang="hr-HR" sz="6600" dirty="0" smtClean="0"/>
              <a:t>Na različite načine se pripremaju za zimu. </a:t>
            </a:r>
            <a:endParaRPr lang="hr-HR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1196752"/>
            <a:ext cx="8686800" cy="4525963"/>
          </a:xfrm>
        </p:spPr>
        <p:txBody>
          <a:bodyPr/>
          <a:lstStyle/>
          <a:p>
            <a:r>
              <a:rPr lang="hr-HR" dirty="0" smtClean="0"/>
              <a:t>Razgovarajmo </a:t>
            </a:r>
            <a:r>
              <a:rPr lang="hr-HR" dirty="0" smtClean="0"/>
              <a:t>o </a:t>
            </a:r>
            <a:r>
              <a:rPr lang="hr-HR" dirty="0" smtClean="0"/>
              <a:t>Suncu!</a:t>
            </a:r>
          </a:p>
          <a:p>
            <a:r>
              <a:rPr lang="hr-HR" dirty="0" smtClean="0"/>
              <a:t>Što je to Sunce?</a:t>
            </a:r>
          </a:p>
          <a:p>
            <a:r>
              <a:rPr lang="hr-HR" dirty="0" smtClean="0"/>
              <a:t>Zašto nam je ono važno?</a:t>
            </a:r>
            <a:endParaRPr lang="en-US" dirty="0" smtClean="0"/>
          </a:p>
          <a:p>
            <a:r>
              <a:rPr lang="hr-HR" dirty="0" smtClean="0"/>
              <a:t>Naše Sunce </a:t>
            </a:r>
            <a:r>
              <a:rPr lang="hr-HR" i="1" dirty="0" smtClean="0"/>
              <a:t>nas </a:t>
            </a:r>
            <a:r>
              <a:rPr lang="hr-HR" i="1" dirty="0" smtClean="0"/>
              <a:t>poziva na ples, smijeh i igru</a:t>
            </a:r>
            <a:r>
              <a:rPr lang="hr-HR" i="1" dirty="0" smtClean="0"/>
              <a:t>.</a:t>
            </a:r>
          </a:p>
          <a:p>
            <a:endParaRPr lang="hr-HR" i="1" dirty="0" smtClean="0"/>
          </a:p>
          <a:p>
            <a:r>
              <a:rPr lang="hr-HR" i="1" dirty="0" smtClean="0"/>
              <a:t>Pogledaj prezentaciju do kraja i saznaj zašto je Sunce važno.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Template about background, , bl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357166"/>
            <a:ext cx="7215206" cy="517064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6600" dirty="0" smtClean="0"/>
              <a:t>Listopadne biljke gube lišće, životinje se spremaju za zimu ili odlaze u toplije krajeve. </a:t>
            </a:r>
            <a:endParaRPr lang="hr-HR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Template about background, , bl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285728"/>
            <a:ext cx="7215206" cy="61863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6600" dirty="0" smtClean="0"/>
              <a:t>Tijekom zime najmanje je Sunčeve svjetlosti i topline. Dani su kratki, a temperatura zraka je niska. </a:t>
            </a:r>
            <a:endParaRPr lang="hr-HR" sz="6600" dirty="0"/>
          </a:p>
        </p:txBody>
      </p:sp>
      <p:sp>
        <p:nvSpPr>
          <p:cNvPr id="40962" name="AutoShape 2" descr="data:image/jpeg;base64,/9j/4AAQSkZJRgABAQAAAQABAAD/2wCEAAkGBxQTEhQUExQUFhUUFxUVFRQUGBUWFBwVFRUXFhQXFBYYHCggGBwlHBQVITEhJSkrLi8uFx8zODMsNygtLiwBCgoKDg0OFxAQGiwkHyQsLCwsLCwsLCwsLCwsLCwsLCwsLCwsLCwsLCwsLCwsLCwsLCwsLCwsLCwsLCwsLCwsLP/AABEIAMIBAwMBIgACEQEDEQH/xAAbAAABBQEBAAAAAAAAAAAAAAADAAIEBQYBB//EAEQQAAIBAgQDBgIIAwYEBwEAAAECEQADBBIhMQVBUQYTImFxgTKRFCNCUqGxwfBi0eEHFTNysvFTgpKiFiRDRHOTozT/xAAYAQEBAQEBAAAAAAAAAAAAAAABAAIDBP/EAB8RAQEBAAICAwEBAAAAAAAAAAABEQIhEjETQVEDYf/aAAwDAQACEQMRAD8A8x79EG4HpH6U5eILsAxPkCflVjhMPbi2LNk98ucgypLHvDBadIVUiDE5j72h4O6WDiVujwIrIBAdWYReRuYMHKNdDy6YTOrfYrmW1dI6hGI031AqVgrmIdD3VnEOh37tHZNOuXSQRtW+7LcVtWsNbVZOhY5dWJJJuOR9lZJjMRyHStJbxQIkDLJ1GkyPDJjQ6AfKrs9PFcFdN1ypOQKYedH81A+z68q3fCO0eEwyundd3bYAlTlaWiDLsQXBA+1znXkL3jvZfD4vxOpS7sLts5bnvyb3BrHY3stjcMS1oi+q6gocl4DzQ6E+hPpR79r0NiuLYVTmwt67aJ8QSUNkneB45UfMdBV5hO0l9ArX8M5ttBFy2pPhIlTpp84rN8O7TAhrWIXOrArcVwFurI84M+utajs3x3MGtM2ZkH1TtCm4seEMOTjY9dxStCv8YwOIaXuKCuxbMjjqAw19ga4Ew5JfC4l1LGHSwFcsdBItsDlbX4tK0eLsa2zMhmggKMzSpjU7DST6b9bLD2AAOXkKNWKzh2EuFAL2wIKgkG4QIym8V8JM6wojbpUvG41LKhnkSQqgAlix2VQNzpS4/wAUTDWu8IzGQqqNyx2H4VV8Aw+Iut3+MEEf4NqAAoZYLkbhiNIOo1noApyA5UViWbLq2m4idgOvShtbip1xQGWSATmAmNToYHnAJ9qY9bjFVrpQytSuI2R3Z9UHzdR777V29ZiukrneKCy0wrUgimMK6MIzLQWFSnFBZa1GUYimEVIZaG+mtaAJWuFaLFIrUUdhQ3o7igNUgyKG1EahtSg2oZohphFIMppp5phqRtKuUqgkcIwF9bdw27dm+Fu5WV9Lo7pgVZSWCsJ11giOdRsKLFpnbEW7iZ7jFrWVhanqWJ8cEnSY39DI4J2vt2M9u4jTndyfDmBcyVK/5p586n4ftlY8YK3CruT9nRWUZueus/OvBj2KbH3rIUvhHVAxBfDtmXxAgg28hheuWYJ6c7ngPFiyeFLl0jTMGTl/CxBXzmT5mu4DEYQFvGxVj4VuiVQblV0iJJ9NhAot3g2FvS1lltuftWSB/wBVvY/IHzrUgtWuE4ncdsotgZYzZnEgmYBCBhOm07GekzrTXDOZkg7ZVIPuSxn5Vm8JxP6Mws4kKJ1W6nwsJAlxupkjfmee9aCzjrTEBbiFiJADCSPLrUAOJ8BsYgfXWw0bMPC49HGoHlWaxfYO4JOHvZgP/Tv+uwuKPzHvW6t67c6diCFWf4kA5algOhJgSY6A7b1Ux5ceNYrBuqXjdtFfEFuHNbgyJUyVIOo0861PDv7QUy/WoxP3rWUqR6MRH41rMZgFeCNHG1xQM0bFWkQykaFTI9wCMjxrsrhbjMLVv68A5hYPdWgxgzeiVX0HiMneJGSh2ONpisYt65dW3YsN9UjK7ZyCfGQBCnbXlA00k7vD8VtXJ7u4jx90gn5VhD/Z9dAHd4hRAEq1skTGuVg0x6ioJ7G4vMyhrBZYOpurKnmrZCPIjl7iVa9MuHxD0Y/l/M08W5E+QNeO43D4qyXzDW0VRil2YzhSIjWPEJ0qfw/6fKi21whzkzJfGTNlLBWObwmAdx5bmoNtjuI21a1aZh3jXgqruRkJYFgNvCAdfvA1YXhXll63dw9+53lzI6gB2W5OrbAsDvA2o/0u6jg95dXMRBcMukRJYnUeQBpnKC8deg33ClQftHKPWC0fIGg3xEH0B9CYn239JrJ2Ddu3I+mKGiJzXQusSElVG4HrAqdd7OYorH0uQeRFyCPXOfyrpOX+Od4/6vmShtbqnw2Ix1ue8tpfCnKRbcBwRsTmUTIIPMwR51ITj9vLN1blk81uI4Hs2XWt+UZ8ExrdDe3UccdsN8DM5/gVmP5UK9YN4jvFZEGotk/GNP8AEA0A/hnXn0p8l4nYUg5mA8LGVPURvHIHWnuaktbqM4itQUG5QTRXoLVpkNjQzRDTCKQYRTCKIRQ2pJjUNqeaaRUDKVdiu0ILDX7LF7WKtkrmY94STcQ6J42GoHhAzLIJHnTOJdj3tw1le/tnxeGFuBRG+UgXBry18jRLXF8NcRrbqbZZrjLcgN3feHMYI111B0g86l4TENh5+j4mw9qZ7priITE7K3wz1Ux5cq8L1s1h+4JjvLltp28LwRuMhyMI03JOlTbmEC6retXNJ+3auf8ASRln/mrSXe1eHe2RctSxmbZCupjQSx0I84+dZLE4u1cYraw6q51C22vO0eVtWj/tjypxaNheKFLhuS7M4yuLgzhl2ysCIIiOu1cs8Se2wa27IpJYWtWt+gBO2sazRcD2bxVyYtZYMEXXVTJAOqiSNCNxU3BdjsW65s1hZkQbjyORBKoQdtgeVC2J/D+2vdr4rI1AMKSq+RCwcum8aHyp+C4/fxF4NaS2biqcisYgNoSqTJaBExoCdgahWuyHELQAQoY0Hd3mUkf8wWNutcxNjiiAu6YgBQSWW7bYhRqYy3C0abDpUWu4V2duOTcxVy7nZsxtK+VNBAnIfyI2rR4fChdFECSY8zqT6k615nhjxN7alFxLI4DqwuJqDqCGLz86l4AcXtTFq94jJzPh319WuGpPTLFvyqNxDDqy+IlY1DghWXzBO38prCFOL3JBS8uaNe+sIBGugS5p7Cg4nsxiEtPdxV1LaICSAxuXCeSiYUEnSZPoaE7xdrfe4theR+9w4VCNB3oKiSBoWAUNmEa6QKndnOIPi1bD2baKFAa5euMzHMxzd4sQWfN4gZ0gajSs5guACLLXS4JxC2LitAZVvWwbJyxEktMkeW+3qvB8ClpbYVdbVsWFc/GUSB4o0Oqz7naTV2NjK9nuENhL74furXfn61MVdJYPbmCUSZzAaFVIgiToQTrwpIKsc4aZBAjpGXp5VXdqVS8qqrEYi2Q9lrYDOjGfiG3dnKQ0wNOoFVVjFcTJINiyrbZywy+qgOSR55eftTJ+q1PxvZ/DGSbFqTzVQp+awarrfZ9bZmxcu2j0DZ0O/wAS3J68iK6vZ3EMS17FvmYAEWtF06Ex/pFFPCL40+lvHmiFv+o/yrcYoLd7bJZlR1jxd3KuddDlYxoJ+1+QoWJ42qgk2r8idO7OsdGHh/Gi4jC3VynvXdgelpUjnmWJPqDNLJk+H4SdVJPh806Dbw7dPPU7Z9IlzjlgbvGsQQ2h89KD/etpicrj30+U1aMajXErclZ2IrYsRJJiYmCeccth50y4aK9BIrpxjFoTUNqMRTCK2AstNNEagO1SNY0M04001I0imxT4pRUjMtKn0qCpe0vZg4fu3sMblu6coDlfiOqgPoIIk6/dOtVj4W5ZYC/bZJ2n4Tz8LDQ1vsP2gwz3VW64Nu3bXLnWZusTnLKBEgIsQPttV03GsBeRrdx7To263AQvUfENx5V4a9bO9lOzWBxSGWuXLkeJHYrl5eFUgEeeu9Wi9mMRhv8A+W6uT/h3AIHlmVTp7D3rJ8W4YcM5v4C7ntDWLb5r1vqCB4mTSZ1PXaa03Af7RVZEW+JJMG6sAQdiVH6UdxA3+KvbdWde7vFO7uB4UXI1V7LjwEg5tD96OVWmB7WYUgAsVbbIymZA20kVYBbd9iwKvbYZQpCspABLmD5wNfu1VY7haWHnD90Hf/27oLuc8sgkNbGhn7PPTWtsL3g2JNzOzMNCBkX4UEZoL7M0EEwYGnvItY5HIFubgO5UeADXUsYBEiNJOu1Z+3wcWRme+lq5cZStuF+j59gvdH4tSJIjWrLCcda24tYwLbcqStxTNp4IBycxuND+GlDS7wOBS0gRFCqCSAJgSSTA5CSdOVFIp7HTSuBaorTlt9ayeKt/3hiGQN/5TDmSyaF75B8KsDqFmZHUbzobtrxcoq4ZCFe/o1xiAtu2TDM0nmM3sDGsUuFdoMBhra2bd6VTTNkcyxPiYkLBJOs7VJSdtOCG0qXvpFxpu2VPeEZhD5kYsInKdiRInetDhOEPcVQ2KzWRoqYYC2pC6QXDEkSOXSofaXiuFxWHZLd227qyXERybasbTqxQlwBDCV16+VEw3aZEwrOURMhyWrcqrMABBKjRQJ1iRoY5Cod4u8NhVQG3aTu1EgsN8xgyJnMYMyT031iUFisXwvtzaGVO6uEMdbuhLE73CoHM6wPKK0GE7R4a6QqXRJnQhl25SRFMZurB6AwmiXcSigkuoAE6kbVDvcawynW6nLY5vi2gLNa9CTTb9uq68kevKpy3TeWQr2gebgC5uCMqmQARO+vlzoF20ASQNTueZjYT01OnnRN1qyYgrbyqANgAPlQrlSbtRnr0cXn5e0dqGwozChNWwGRQ3olxoqJceaQbcehGummmlOGlSNcFBdpjGn1yKEBrXaLlpUYdQOyfHBh3dnWc0KchAICgAQCBO3l71tB2qwR+Ig6bFCT6bVh8T2QCXMiYuGIUotxAxfNIgEEayvTmKKewuN+zdw7epuKf9JFePHq1qMTj+G3jLKqNyZUZGnqWQfnWS43wPCBh9HxJWQWaULLIiAcoEzJ2HLeuW+x/ESSDatAD7RurB9Ik/MCht2Xx4uZO7Tl4831evLMRvodI5eYkICYTF2x3ndtEGGtsubKI1yTnG+0TRuG9pXEtbcByMpcgG5AEBZYExt8hUr/wbjyNEsHUjS5GoMGZUcwaBe7CY3JmaxaJQE/4q5tiTt786sGtD2a4/Z7xGv52ueKbrHOdoQfwooL6AGSZ5Vp8b2h4fdVlf6zNCmLb5tJgqYBEEkgjUE6V5zhexWI7j6QLyBTb7y3bt575bSQCdAm4G5qws9hceQCThlk6C4zK556hFcA+U1Lpo8D20WzntsL2IRY7q9lhiCPgvZo1H3ufSqPjP9ot66CllRa0hiGzNMajOQMvsJ86BieyPELak93beP8Ah3QSRzgOF/nUA3buHOa7hMvwt3l7Dq0ZSGBF/KY2GzVbV0t+xmDwuLLNi8R3lwtC2+8ZQQADLPOZjyHiG21egW+yuDUQMNa91zH3LST7153xDtFh8V4ruGtM+kXbTsjRyGZdW32Mjyo/C8Jg3UBsZi0IgQwSPbKpH5VdGytlxPh3DrAm7aspOyhYY+irvVfwrg9rEXLd9MKLFi0c3jEtcaRBg6KiwDPPWD0HgOHcLsS7XReK/wDFIce1tVCt7gxV5w/BpeQXLF2/atsTlCtKFRofq7oYKJzCBG3nSz6XgsKDIVQeoAB+dV3EcHYd1W5bV3cwITO4EasSBKr502zwEZs1y9fu7AB3yjTqLeUEeUVf4SwqrCAL5CBVRJqit9mMMoH1KmPvS0+oJIoxsomiKqjooCj8KscRe8WWN1kH0MNPzX8elV2IFPE1ExLzVfcqZdFQ71deMceVtRbhqO5ot1qr7+KUEgmCoDGeQJgT7102T2zJb6EY1DxeKCCT1A/HU+w19qFfxLXFPcnfTOZyjzH3j6fhQ7WFiM7Z2AgMwGnWBy29att9NZJ7EZp9PKhkUUihtXRzDIppFPNILVqDiuxRTbpBakFlpRUhkpq2SaPKHKBSq4ThyQJbXnSrn83Fv4qzVjijW7xdLTXrVnNbtsRLoHIy6gSfhIHOG12M7TgnFe/UOAoWNg2Zp84+H0/ZrsdikX6uTmYAoqiWzKZVgByBWT/lFR8PYzElXNrEwGfQhWnaU0DLpow166yK8+Ovk1ou0HGYvKoyjMzEKgP3p3PksFj5LWYbtYLRKX0y3F3yMGQ6aQeXodfKu8I4yzlrj2ndtrYtAMoQmTJJ8JJAknoOlPQ7bHDeFQo5ACTufM+dNw2LW8DEFQ0E7gwdBPPkT0261Q99cvMVZjZRPjVWXOdJKu40XQiQvI6nWKZiuId5/wCWwmQSCr3PhRFg6LG7QDAHIHkCRIf+8UWxiltmS128LAUNLOUW40QPhFxn12AFWvC+JWrzi5mTPGXJm1t5SQVZTtcliDp5esDs/gbaqCikASudlCs4BPw7kWyderTJmZLeP9lrWJJdWNq6QAXUSrRtnSQD6gg6DUxRi2NFxXGrZs3LrbIpPqfsj3MCucDYnD2iRH1adZjKNSDtPSqjs9wZ7asmIuLfQxlRlLKMp0Pjn5enSTplioMp2g7LWnYNbwdm49wnvJi1pBOYXEIZWmBpM89pqAP7O0dQy3L1hiNbRZL6KZP2iAzaR9qt6FpyrVjU5V5m/wDZxiYOXE2WOsA23UeUkM0fL50AcD4phoy27hA52LoYafwkqx2GmXlXq6rRyNazjUtvt5Zgu3V+02S+uv3bqm1c9pA/I71o8L2/slZNu4G6LlYfMkflWuu4ZXEOqsOjAEfI1VYjsdgn3w9tec25tH/8yKOz0zzdvLLXZ7u5lylZ8M7g/DPl1ol7tdhjHibX+E6ev9JqxxXYbBRpZK+a3bwP+uqnEdjMIPsXP/tu/o1M1XEPG9rLCn7RH3tAP+4iq2/xi/dJ7mywXkzCPcFoB9pq/s8Ks2RFu2qmIzRLn1c6n51Ha2BoBpyGv4DkPIV0m37c7k+mbtcMvsPrr2hM5V8R9mO3yqTb4dbUzllvvN4j+O3tVldU9DHpUY1248eLny5UxqYRRCKaRW3PQiKYVopFPw48Q0nyNNqiNlqfa4SzAwVLD7I1M+2nKpDYfKBy84/I1OW2qKWFwseeXQTy1rhy/r+O3H+X6oL+HZDDCDTrSDnVn31r7YzH1OnpVXiO7E+IwOXM/wAqPk2dnwz0J4Bznyp/f6ToBVNexo5CoV3FE86Mta2RetjV612s0btKrwHmenGrhfPaAuE+EZELwPiKjLMCW3/lRcRgsXfg3EYgGV8VtWB/hE6e9X30K3chiIPJ1JR45arGnkaX0R1+G+/kLgVx6aAE/OjKvJQ4fhGLVsyIoPJnFkuJBB8QJ3BOwG9dsdkb5+K4i76qWLfKP1q/bHPbI70LlM/WJMCNyyHUDzBIHOKi4jiFy5mtolwKNO9AOZtRramAdJ1nz1ijJFvKg2ezDDwDEGBrGTQT5ZokmT/vNWPZ3ha5XLl2AuuqgtCHumyB8q8/CR4piBFTsBhVtrCg+ZYlm85Y1Jw1hVLZRGYlj6nf06+5p8YPJYLcoqvURTRFallMW5UqzcqBaUnapE5fi0/fKs0xZpdoyMKrFxSZdzPQj9aJaxa9D8/6VnXTFqgooWoNrFfs1Pt31IG4P4UWmQRVoipSRelHtrQUa/ZqnxGGJkwYHPl861BWqjj1wqkSdeX86LbDJrHcSvqsgHMeo0HtOv4VR4zHgrCrG8tMkgiI8hv86l4xGY6AknpTLfAnOrkIP4t/lWpc9s2fika4epgaj1o1m/PxT5EAH1kc/Wrf6Hh0+1mP4fIU1LQO0kEkKqrEmP6j51qc/wAHh+oOUFZGbQxJAA12jWeRpioSYAJJ0AG81bY+0bVpe9DGZhAQqr5tG7fzqJwpwzqbbEMGkCNdDO+3+1dJ/Trtzv8APvoYcAuCO8y2xzLakew3PlQOJ8RRFCWEKxu7RnbSNSNue2laHi3Gra2wGIYmQYgkEb7bVhOJcRDE5RpXGc+XO9u14ceHoK9jGJkkmKGMaw2NQrl01HdjXaSOVtWNzFnrUW5ifOoZJpjVqRnaO1+hNeoRpprWATvaVBpUha2L+LXw2luXLfLOmRgP8zwD6g067xi/b0vA222Vri6QYkgjwk/P8a1NvGIXZAZZQCwg6TtrR2giCJB3B1HyrzO2/wCKLh/d3Spe73znZBomgmSvMDzgE8qszNjZC1rcBBLITqYWdV56belC/wDC9lzKoUP3kYoB/wAu34U23wApquMuprENFzfX4Rl+dW4s1Mt8YsHTvFB6GQdes0d+LWVEm6g9x+lVtzs9bbS9jb9yNRkAUe2bNHSn2MJhbSE9yXfkzsGg8iARAPoKPNeEWGB4vbuvlRjAklirRyiD786sGx0aKo/zEAn+lZHEccgSpAmWy8tN46A9OvrRrvH4tq6EeIag78pGunWq3TJjQG6TuSaejVn044vhLEAGJgyNTE1It8et98LR0kEgnaRy9/0qTQW2qVaas7i+NpadFafEwEjYTzn5VNHGEVsrEZp0E8tJPyNFLQWmqdYasY/ay0qXmG9psoUzrOx20kz8queE9o7F0OVaAgls2kDnp086zS12Ff1q1tHSs9avedMwWKYPBceY6nXUH8D6Cs7jWa1FQ+IIhHjjymnXMcq78qoO1mMylRyj89q1z5TFxnau4k6KdCR6R+lZrH3VP3j6muYzFHrVNf4iuYqdDpBOxnaKuPDFeejO4FJcSvMmodx6iXLldMY1a31JGhkfMU3B43uWzQCQDv1IiarbGKK/j+NBvXM1Xj9LydxeJLMTO5J9zUR3or2dJFAcVuYxdNLUxq6aaa0yaaY1OJpjGkGmmGkWppatAprtDzUqg078ZtK9pgP8QQzCJgakMY1gt+JrtjtChuN4iLYBMkTt+xWIsrEE+enP+grtptK8nb09N1c7SJlJJ67AAxy86g4DjMjOxMFZI8xMR8qybvS70gZQYg1JpzxvM5WYBH48qh/3wyowJJk6T5aH+dUdu5Hyrl67M06Ei7jdCOo36Ua5i/ANeu3tVSTRFueE+1SSL2KJ5mnnGsWVpMwNRvIEVBBpA1FMvY1mgEzBMe/+1PHEGLhyZOm/kIFQJpA1Jb4biTqrophbnxiBroR+EnbrR8DiyqOs6Pln2k/nFVdqpFo1mmR6DwntOYsAlvq0Kt6zofMRpHKtLY4zmKOMqkBtyNzG48gD6615NYxEEVd3L7KikbtEx5gjUDn5VjNb3HqNjiiqghw5EfxDlvVX2r7RC8sAZSF25STrHyrK2uJgaCRCgnoNDp+NUmMxpzxr6zrPOi8VKtbvE1VhLSMoBY666nlWVx2OcuXB1nQ9OkVzE3zO/wC+dQbj71vaxkXGG4wzJ4viWNeRH7/OpF7Gwob8KzSXIn8qM9/SDz/etdJWLFvhMVJInmYBqXNZ3D3srTI96M/Fzrp6fzrcrNlXxvAaTrvUe49ZoYpuRorY9+vnRLDYu2egG+OtUbX2PM0MtT5DxXjYgdaC+LUc6pSxrlPmvBdtfWJmgNjFqrFIir5KPCLM4tetKquKVXyVeETGfXeTXM+lFx+GAOZTKsSIOjAxMH+lQ5051zdBWbaKcNKChPKn5uvyFSdJrhNMZ6dbapGMda6DSub1w1J0U0tXZ1rhipHLSn9adbFdbl++lBkPs70dHoNvrTzpQvQ9i7rrVkca2Uakxr58v0/KqVRr5VODbeQ/SrCslxJP6/rUO/d1pguxQ7jz6/zowm4iZk89aiXG1o91j08qiMIPyqxlw704E0xYmn860HIpxTSk5G/WaYtyk2OBa41OLU0GaWTDSojWz0PyNIWW+6fkakCRSqQcO3Q/lXBhG6fiKsSPXRRVsGTqNPMfpSWx5g+k/wAqkARXalDC+f8A2tSqQF3EZj0EsQP80T+QHtXEMyOlXlvh5gaEeQIAojYNzyGm067+1WJny4XypC5FXt7hrmIIWPXX1qSmCPMievP8KsTMupIkA/Ki21IE5T8q0f0Hzrn92+Y+X9asLL3JP2T+/anlG08J+RrULgf4j+/OnrgwOtWBl+6afhNJsM+nh39K1P0IedIYBZnX51YWat4V+ntpRUwb84HvWkGDXpT/AKIv3RRh1m1wLRIKgeZ67UQ4DaXXqf6VohhAfsg9KPb4auvgWfQVdL2y/wBDH3tT6ke1Es4foxO/2Y/OtZ9FA5Cf35Ue1giYMAen8qtixj/ok82+VdOB00DH2rc2cFGp3pmIwxjQa+W9Z2NeNYhcAx+y/pArl3hzfcJ9wP0rTkEGDXbmHnYD2/cVplmE4SfugepJ/Kif3Yf4P+n+tXdywRuDTIpCpHDDO49MopycOI+0D7CrXLTSKUrBw7z/AAFETh4+8fwqdFKagi/3anU/OkvDEjQa+tSZpA1IE8PX7tO+hL92ih/M07OetHZAOFEaL08uddNkREEUbOaXenpUgBb8m/fvXKP3nlSqQddilXaQUUq7XQKk5FdinBKcLRoIcV2KkJh6KuFq1YhgU9bRqxTDx0rjWupNGnES1h5/pU21glG9IGNq693y96LaYPbsINv6124VUab1EznlXQp9TRh06wxLTE1OgH+lRLVsipVpaKYNbEczSvNIqr4/i7lq2Ht6QwDGAdDtv51Jwt1bttX+8ATrseY+dZz7a36Q8XZMzIqOCQan3rAFRLiDbnXSVzsHJVhBOtcGDXrUcCKd31WLXLmBPIigmww5VNW/PrTnbT9+tW1ZFdkHMU5sMOVTLyULu4EinRiA1s9KG9WSsRuKaSDMxyHz/wB6tWK+K5FWLWl6UM2Fp0Ygrc3jkYNdW51odq39bcXl4WHvv+Yops76/s1anDcHSlQXQz/vSrOnEgU4VylWgkWBRI1pUqFHRRbQpUqClV2aVKstuvz9Kh22OuvOuUqYzT1Nc50qVIFtipVoaUqVZ5NcRhRVGlKlWa2r+NKO4vaD4T+U1X9kz9S3+c/6RSpUz0zfcWlznVdijrSpVriOQoGlRXpUq0yWHOgqSnwH2/IUqVFUOvcv3zoN4/Vn0/SlSoIrCoQP7/5hSpUoVNq6wpUqgqrn+M3/AMbfnUqN/Q/rSpVfSRbp19h+QrlKlXO+256f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6038" y="-2217738"/>
            <a:ext cx="6172200" cy="4629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0964" name="AutoShape 4" descr="data:image/jpeg;base64,/9j/4AAQSkZJRgABAQAAAQABAAD/2wCEAAkGBxQTEhQUExQUFhUUFxUVFRQUGBUWFBwVFRUXFhQXFBYYHCggGBwlHBQVITEhJSkrLi8uFx8zODMsNygtLiwBCgoKDg0OFxAQGiwkHyQsLCwsLCwsLCwsLCwsLCwsLCwsLCwsLCwsLCwsLCwsLCwsLCwsLCwsLCwsLCwsLCwsLP/AABEIAMIBAwMBIgACEQEDEQH/xAAbAAABBQEBAAAAAAAAAAAAAAADAAIEBQYBB//EAEQQAAIBAgQDBgIIAwYEBwEAAAECEQADBBIhMQVBUQYTImFxgTKRFCNCUqGxwfBi0eEHFTNysvFTgpKiFiRDRHOTozT/xAAYAQEBAQEBAAAAAAAAAAAAAAABAAIDBP/EAB8RAQEBAAICAwEBAAAAAAAAAAABEQIhEjETQVEDYf/aAAwDAQACEQMRAD8A8x79EG4HpH6U5eILsAxPkCflVjhMPbi2LNk98ucgypLHvDBadIVUiDE5j72h4O6WDiVujwIrIBAdWYReRuYMHKNdDy6YTOrfYrmW1dI6hGI031AqVgrmIdD3VnEOh37tHZNOuXSQRtW+7LcVtWsNbVZOhY5dWJJJuOR9lZJjMRyHStJbxQIkDLJ1GkyPDJjQ6AfKrs9PFcFdN1ypOQKYedH81A+z68q3fCO0eEwyundd3bYAlTlaWiDLsQXBA+1znXkL3jvZfD4vxOpS7sLts5bnvyb3BrHY3stjcMS1oi+q6gocl4DzQ6E+hPpR79r0NiuLYVTmwt67aJ8QSUNkneB45UfMdBV5hO0l9ArX8M5ttBFy2pPhIlTpp84rN8O7TAhrWIXOrArcVwFurI84M+utajs3x3MGtM2ZkH1TtCm4seEMOTjY9dxStCv8YwOIaXuKCuxbMjjqAw19ga4Ew5JfC4l1LGHSwFcsdBItsDlbX4tK0eLsa2zMhmggKMzSpjU7DST6b9bLD2AAOXkKNWKzh2EuFAL2wIKgkG4QIym8V8JM6wojbpUvG41LKhnkSQqgAlix2VQNzpS4/wAUTDWu8IzGQqqNyx2H4VV8Aw+Iut3+MEEf4NqAAoZYLkbhiNIOo1noApyA5UViWbLq2m4idgOvShtbip1xQGWSATmAmNToYHnAJ9qY9bjFVrpQytSuI2R3Z9UHzdR777V29ZiukrneKCy0wrUgimMK6MIzLQWFSnFBZa1GUYimEVIZaG+mtaAJWuFaLFIrUUdhQ3o7igNUgyKG1EahtSg2oZohphFIMppp5phqRtKuUqgkcIwF9bdw27dm+Fu5WV9Lo7pgVZSWCsJ11giOdRsKLFpnbEW7iZ7jFrWVhanqWJ8cEnSY39DI4J2vt2M9u4jTndyfDmBcyVK/5p586n4ftlY8YK3CruT9nRWUZueus/OvBj2KbH3rIUvhHVAxBfDtmXxAgg28hheuWYJ6c7ngPFiyeFLl0jTMGTl/CxBXzmT5mu4DEYQFvGxVj4VuiVQblV0iJJ9NhAot3g2FvS1lltuftWSB/wBVvY/IHzrUgtWuE4ncdsotgZYzZnEgmYBCBhOm07GekzrTXDOZkg7ZVIPuSxn5Vm8JxP6Mws4kKJ1W6nwsJAlxupkjfmee9aCzjrTEBbiFiJADCSPLrUAOJ8BsYgfXWw0bMPC49HGoHlWaxfYO4JOHvZgP/Tv+uwuKPzHvW6t67c6diCFWf4kA5algOhJgSY6A7b1Ux5ceNYrBuqXjdtFfEFuHNbgyJUyVIOo0861PDv7QUy/WoxP3rWUqR6MRH41rMZgFeCNHG1xQM0bFWkQykaFTI9wCMjxrsrhbjMLVv68A5hYPdWgxgzeiVX0HiMneJGSh2ONpisYt65dW3YsN9UjK7ZyCfGQBCnbXlA00k7vD8VtXJ7u4jx90gn5VhD/Z9dAHd4hRAEq1skTGuVg0x6ioJ7G4vMyhrBZYOpurKnmrZCPIjl7iVa9MuHxD0Y/l/M08W5E+QNeO43D4qyXzDW0VRil2YzhSIjWPEJ0qfw/6fKi21whzkzJfGTNlLBWObwmAdx5bmoNtjuI21a1aZh3jXgqruRkJYFgNvCAdfvA1YXhXll63dw9+53lzI6gB2W5OrbAsDvA2o/0u6jg95dXMRBcMukRJYnUeQBpnKC8deg33ClQftHKPWC0fIGg3xEH0B9CYn239JrJ2Ddu3I+mKGiJzXQusSElVG4HrAqdd7OYorH0uQeRFyCPXOfyrpOX+Od4/6vmShtbqnw2Ix1ue8tpfCnKRbcBwRsTmUTIIPMwR51ITj9vLN1blk81uI4Hs2XWt+UZ8ExrdDe3UccdsN8DM5/gVmP5UK9YN4jvFZEGotk/GNP8AEA0A/hnXn0p8l4nYUg5mA8LGVPURvHIHWnuaktbqM4itQUG5QTRXoLVpkNjQzRDTCKQYRTCKIRQ2pJjUNqeaaRUDKVdiu0ILDX7LF7WKtkrmY94STcQ6J42GoHhAzLIJHnTOJdj3tw1le/tnxeGFuBRG+UgXBry18jRLXF8NcRrbqbZZrjLcgN3feHMYI111B0g86l4TENh5+j4mw9qZ7priITE7K3wz1Ux5cq8L1s1h+4JjvLltp28LwRuMhyMI03JOlTbmEC6retXNJ+3auf8ASRln/mrSXe1eHe2RctSxmbZCupjQSx0I84+dZLE4u1cYraw6q51C22vO0eVtWj/tjypxaNheKFLhuS7M4yuLgzhl2ysCIIiOu1cs8Se2wa27IpJYWtWt+gBO2sazRcD2bxVyYtZYMEXXVTJAOqiSNCNxU3BdjsW65s1hZkQbjyORBKoQdtgeVC2J/D+2vdr4rI1AMKSq+RCwcum8aHyp+C4/fxF4NaS2biqcisYgNoSqTJaBExoCdgahWuyHELQAQoY0Hd3mUkf8wWNutcxNjiiAu6YgBQSWW7bYhRqYy3C0abDpUWu4V2duOTcxVy7nZsxtK+VNBAnIfyI2rR4fChdFECSY8zqT6k615nhjxN7alFxLI4DqwuJqDqCGLz86l4AcXtTFq94jJzPh319WuGpPTLFvyqNxDDqy+IlY1DghWXzBO38prCFOL3JBS8uaNe+sIBGugS5p7Cg4nsxiEtPdxV1LaICSAxuXCeSiYUEnSZPoaE7xdrfe4theR+9w4VCNB3oKiSBoWAUNmEa6QKndnOIPi1bD2baKFAa5euMzHMxzd4sQWfN4gZ0gajSs5guACLLXS4JxC2LitAZVvWwbJyxEktMkeW+3qvB8ClpbYVdbVsWFc/GUSB4o0Oqz7naTV2NjK9nuENhL74furXfn61MVdJYPbmCUSZzAaFVIgiToQTrwpIKsc4aZBAjpGXp5VXdqVS8qqrEYi2Q9lrYDOjGfiG3dnKQ0wNOoFVVjFcTJINiyrbZywy+qgOSR55eftTJ+q1PxvZ/DGSbFqTzVQp+awarrfZ9bZmxcu2j0DZ0O/wAS3J68iK6vZ3EMS17FvmYAEWtF06Ex/pFFPCL40+lvHmiFv+o/yrcYoLd7bJZlR1jxd3KuddDlYxoJ+1+QoWJ42qgk2r8idO7OsdGHh/Gi4jC3VynvXdgelpUjnmWJPqDNLJk+H4SdVJPh806Dbw7dPPU7Z9IlzjlgbvGsQQ2h89KD/etpicrj30+U1aMajXErclZ2IrYsRJJiYmCeccth50y4aK9BIrpxjFoTUNqMRTCK2AstNNEagO1SNY0M04001I0imxT4pRUjMtKn0qCpe0vZg4fu3sMblu6coDlfiOqgPoIIk6/dOtVj4W5ZYC/bZJ2n4Tz8LDQ1vsP2gwz3VW64Nu3bXLnWZusTnLKBEgIsQPttV03GsBeRrdx7To263AQvUfENx5V4a9bO9lOzWBxSGWuXLkeJHYrl5eFUgEeeu9Wi9mMRhv8A+W6uT/h3AIHlmVTp7D3rJ8W4YcM5v4C7ntDWLb5r1vqCB4mTSZ1PXaa03Af7RVZEW+JJMG6sAQdiVH6UdxA3+KvbdWde7vFO7uB4UXI1V7LjwEg5tD96OVWmB7WYUgAsVbbIymZA20kVYBbd9iwKvbYZQpCspABLmD5wNfu1VY7haWHnD90Hf/27oLuc8sgkNbGhn7PPTWtsL3g2JNzOzMNCBkX4UEZoL7M0EEwYGnvItY5HIFubgO5UeADXUsYBEiNJOu1Z+3wcWRme+lq5cZStuF+j59gvdH4tSJIjWrLCcda24tYwLbcqStxTNp4IBycxuND+GlDS7wOBS0gRFCqCSAJgSSTA5CSdOVFIp7HTSuBaorTlt9ayeKt/3hiGQN/5TDmSyaF75B8KsDqFmZHUbzobtrxcoq4ZCFe/o1xiAtu2TDM0nmM3sDGsUuFdoMBhra2bd6VTTNkcyxPiYkLBJOs7VJSdtOCG0qXvpFxpu2VPeEZhD5kYsInKdiRInetDhOEPcVQ2KzWRoqYYC2pC6QXDEkSOXSofaXiuFxWHZLd227qyXERybasbTqxQlwBDCV16+VEw3aZEwrOURMhyWrcqrMABBKjRQJ1iRoY5Cod4u8NhVQG3aTu1EgsN8xgyJnMYMyT031iUFisXwvtzaGVO6uEMdbuhLE73CoHM6wPKK0GE7R4a6QqXRJnQhl25SRFMZurB6AwmiXcSigkuoAE6kbVDvcawynW6nLY5vi2gLNa9CTTb9uq68kevKpy3TeWQr2gebgC5uCMqmQARO+vlzoF20ASQNTueZjYT01OnnRN1qyYgrbyqANgAPlQrlSbtRnr0cXn5e0dqGwozChNWwGRQ3olxoqJceaQbcehGummmlOGlSNcFBdpjGn1yKEBrXaLlpUYdQOyfHBh3dnWc0KchAICgAQCBO3l71tB2qwR+Ig6bFCT6bVh8T2QCXMiYuGIUotxAxfNIgEEayvTmKKewuN+zdw7epuKf9JFePHq1qMTj+G3jLKqNyZUZGnqWQfnWS43wPCBh9HxJWQWaULLIiAcoEzJ2HLeuW+x/ESSDatAD7RurB9Ik/MCht2Xx4uZO7Tl4831evLMRvodI5eYkICYTF2x3ndtEGGtsubKI1yTnG+0TRuG9pXEtbcByMpcgG5AEBZYExt8hUr/wbjyNEsHUjS5GoMGZUcwaBe7CY3JmaxaJQE/4q5tiTt786sGtD2a4/Z7xGv52ueKbrHOdoQfwooL6AGSZ5Vp8b2h4fdVlf6zNCmLb5tJgqYBEEkgjUE6V5zhexWI7j6QLyBTb7y3bt575bSQCdAm4G5qws9hceQCThlk6C4zK556hFcA+U1Lpo8D20WzntsL2IRY7q9lhiCPgvZo1H3ufSqPjP9ot66CllRa0hiGzNMajOQMvsJ86BieyPELak93beP8Ah3QSRzgOF/nUA3buHOa7hMvwt3l7Dq0ZSGBF/KY2GzVbV0t+xmDwuLLNi8R3lwtC2+8ZQQADLPOZjyHiG21egW+yuDUQMNa91zH3LST7153xDtFh8V4ruGtM+kXbTsjRyGZdW32Mjyo/C8Jg3UBsZi0IgQwSPbKpH5VdGytlxPh3DrAm7aspOyhYY+irvVfwrg9rEXLd9MKLFi0c3jEtcaRBg6KiwDPPWD0HgOHcLsS7XReK/wDFIce1tVCt7gxV5w/BpeQXLF2/atsTlCtKFRofq7oYKJzCBG3nSz6XgsKDIVQeoAB+dV3EcHYd1W5bV3cwITO4EasSBKr502zwEZs1y9fu7AB3yjTqLeUEeUVf4SwqrCAL5CBVRJqit9mMMoH1KmPvS0+oJIoxsomiKqjooCj8KscRe8WWN1kH0MNPzX8elV2IFPE1ExLzVfcqZdFQ71deMceVtRbhqO5ot1qr7+KUEgmCoDGeQJgT7102T2zJb6EY1DxeKCCT1A/HU+w19qFfxLXFPcnfTOZyjzH3j6fhQ7WFiM7Z2AgMwGnWBy29att9NZJ7EZp9PKhkUUihtXRzDIppFPNILVqDiuxRTbpBakFlpRUhkpq2SaPKHKBSq4ThyQJbXnSrn83Fv4qzVjijW7xdLTXrVnNbtsRLoHIy6gSfhIHOG12M7TgnFe/UOAoWNg2Zp84+H0/ZrsdikX6uTmYAoqiWzKZVgByBWT/lFR8PYzElXNrEwGfQhWnaU0DLpow166yK8+Ovk1ou0HGYvKoyjMzEKgP3p3PksFj5LWYbtYLRKX0y3F3yMGQ6aQeXodfKu8I4yzlrj2ndtrYtAMoQmTJJ8JJAknoOlPQ7bHDeFQo5ACTufM+dNw2LW8DEFQ0E7gwdBPPkT0261Q99cvMVZjZRPjVWXOdJKu40XQiQvI6nWKZiuId5/wCWwmQSCr3PhRFg6LG7QDAHIHkCRIf+8UWxiltmS128LAUNLOUW40QPhFxn12AFWvC+JWrzi5mTPGXJm1t5SQVZTtcliDp5esDs/gbaqCikASudlCs4BPw7kWyderTJmZLeP9lrWJJdWNq6QAXUSrRtnSQD6gg6DUxRi2NFxXGrZs3LrbIpPqfsj3MCucDYnD2iRH1adZjKNSDtPSqjs9wZ7asmIuLfQxlRlLKMp0Pjn5enSTplioMp2g7LWnYNbwdm49wnvJi1pBOYXEIZWmBpM89pqAP7O0dQy3L1hiNbRZL6KZP2iAzaR9qt6FpyrVjU5V5m/wDZxiYOXE2WOsA23UeUkM0fL50AcD4phoy27hA52LoYafwkqx2GmXlXq6rRyNazjUtvt5Zgu3V+02S+uv3bqm1c9pA/I71o8L2/slZNu4G6LlYfMkflWuu4ZXEOqsOjAEfI1VYjsdgn3w9tec25tH/8yKOz0zzdvLLXZ7u5lylZ8M7g/DPl1ol7tdhjHibX+E6ev9JqxxXYbBRpZK+a3bwP+uqnEdjMIPsXP/tu/o1M1XEPG9rLCn7RH3tAP+4iq2/xi/dJ7mywXkzCPcFoB9pq/s8Ks2RFu2qmIzRLn1c6n51Ha2BoBpyGv4DkPIV0m37c7k+mbtcMvsPrr2hM5V8R9mO3yqTb4dbUzllvvN4j+O3tVldU9DHpUY1248eLny5UxqYRRCKaRW3PQiKYVopFPw48Q0nyNNqiNlqfa4SzAwVLD7I1M+2nKpDYfKBy84/I1OW2qKWFwseeXQTy1rhy/r+O3H+X6oL+HZDDCDTrSDnVn31r7YzH1OnpVXiO7E+IwOXM/wAqPk2dnwz0J4Bznyp/f6ToBVNexo5CoV3FE86Mta2RetjV612s0btKrwHmenGrhfPaAuE+EZELwPiKjLMCW3/lRcRgsXfg3EYgGV8VtWB/hE6e9X30K3chiIPJ1JR45arGnkaX0R1+G+/kLgVx6aAE/OjKvJQ4fhGLVsyIoPJnFkuJBB8QJ3BOwG9dsdkb5+K4i76qWLfKP1q/bHPbI70LlM/WJMCNyyHUDzBIHOKi4jiFy5mtolwKNO9AOZtRramAdJ1nz1ijJFvKg2ezDDwDEGBrGTQT5ZokmT/vNWPZ3ha5XLl2AuuqgtCHumyB8q8/CR4piBFTsBhVtrCg+ZYlm85Y1Jw1hVLZRGYlj6nf06+5p8YPJYLcoqvURTRFallMW5UqzcqBaUnapE5fi0/fKs0xZpdoyMKrFxSZdzPQj9aJaxa9D8/6VnXTFqgooWoNrFfs1Pt31IG4P4UWmQRVoipSRelHtrQUa/ZqnxGGJkwYHPl861BWqjj1wqkSdeX86LbDJrHcSvqsgHMeo0HtOv4VR4zHgrCrG8tMkgiI8hv86l4xGY6AknpTLfAnOrkIP4t/lWpc9s2fika4epgaj1o1m/PxT5EAH1kc/Wrf6Hh0+1mP4fIU1LQO0kEkKqrEmP6j51qc/wAHh+oOUFZGbQxJAA12jWeRpioSYAJJ0AG81bY+0bVpe9DGZhAQqr5tG7fzqJwpwzqbbEMGkCNdDO+3+1dJ/Trtzv8APvoYcAuCO8y2xzLakew3PlQOJ8RRFCWEKxu7RnbSNSNue2laHi3Gra2wGIYmQYgkEb7bVhOJcRDE5RpXGc+XO9u14ceHoK9jGJkkmKGMaw2NQrl01HdjXaSOVtWNzFnrUW5ifOoZJpjVqRnaO1+hNeoRpprWATvaVBpUha2L+LXw2luXLfLOmRgP8zwD6g067xi/b0vA222Vri6QYkgjwk/P8a1NvGIXZAZZQCwg6TtrR2giCJB3B1HyrzO2/wCKLh/d3Spe73znZBomgmSvMDzgE8qszNjZC1rcBBLITqYWdV56belC/wDC9lzKoUP3kYoB/wAu34U23wApquMuprENFzfX4Rl+dW4s1Mt8YsHTvFB6GQdes0d+LWVEm6g9x+lVtzs9bbS9jb9yNRkAUe2bNHSn2MJhbSE9yXfkzsGg8iARAPoKPNeEWGB4vbuvlRjAklirRyiD786sGx0aKo/zEAn+lZHEccgSpAmWy8tN46A9OvrRrvH4tq6EeIag78pGunWq3TJjQG6TuSaejVn044vhLEAGJgyNTE1It8et98LR0kEgnaRy9/0qTQW2qVaas7i+NpadFafEwEjYTzn5VNHGEVsrEZp0E8tJPyNFLQWmqdYasY/ay0qXmG9psoUzrOx20kz8queE9o7F0OVaAgls2kDnp086zS12Ff1q1tHSs9avedMwWKYPBceY6nXUH8D6Cs7jWa1FQ+IIhHjjymnXMcq78qoO1mMylRyj89q1z5TFxnau4k6KdCR6R+lZrH3VP3j6muYzFHrVNf4iuYqdDpBOxnaKuPDFeejO4FJcSvMmodx6iXLldMY1a31JGhkfMU3B43uWzQCQDv1IiarbGKK/j+NBvXM1Xj9LydxeJLMTO5J9zUR3or2dJFAcVuYxdNLUxq6aaa0yaaY1OJpjGkGmmGkWppatAprtDzUqg078ZtK9pgP8QQzCJgakMY1gt+JrtjtChuN4iLYBMkTt+xWIsrEE+enP+grtptK8nb09N1c7SJlJJ67AAxy86g4DjMjOxMFZI8xMR8qybvS70gZQYg1JpzxvM5WYBH48qh/3wyowJJk6T5aH+dUdu5Hyrl67M06Ei7jdCOo36Ua5i/ANeu3tVSTRFueE+1SSL2KJ5mnnGsWVpMwNRvIEVBBpA1FMvY1mgEzBMe/+1PHEGLhyZOm/kIFQJpA1Jb4biTqrophbnxiBroR+EnbrR8DiyqOs6Pln2k/nFVdqpFo1mmR6DwntOYsAlvq0Kt6zofMRpHKtLY4zmKOMqkBtyNzG48gD6615NYxEEVd3L7KikbtEx5gjUDn5VjNb3HqNjiiqghw5EfxDlvVX2r7RC8sAZSF25STrHyrK2uJgaCRCgnoNDp+NUmMxpzxr6zrPOi8VKtbvE1VhLSMoBY666nlWVx2OcuXB1nQ9OkVzE3zO/wC+dQbj71vaxkXGG4wzJ4viWNeRH7/OpF7Gwob8KzSXIn8qM9/SDz/etdJWLFvhMVJInmYBqXNZ3D3srTI96M/Fzrp6fzrcrNlXxvAaTrvUe49ZoYpuRorY9+vnRLDYu2egG+OtUbX2PM0MtT5DxXjYgdaC+LUc6pSxrlPmvBdtfWJmgNjFqrFIir5KPCLM4tetKquKVXyVeETGfXeTXM+lFx+GAOZTKsSIOjAxMH+lQ5051zdBWbaKcNKChPKn5uvyFSdJrhNMZ6dbapGMda6DSub1w1J0U0tXZ1rhipHLSn9adbFdbl++lBkPs70dHoNvrTzpQvQ9i7rrVkca2Uakxr58v0/KqVRr5VODbeQ/SrCslxJP6/rUO/d1pguxQ7jz6/zowm4iZk89aiXG1o91j08qiMIPyqxlw704E0xYmn860HIpxTSk5G/WaYtyk2OBa41OLU0GaWTDSojWz0PyNIWW+6fkakCRSqQcO3Q/lXBhG6fiKsSPXRRVsGTqNPMfpSWx5g+k/wAqkARXalDC+f8A2tSqQF3EZj0EsQP80T+QHtXEMyOlXlvh5gaEeQIAojYNzyGm067+1WJny4XypC5FXt7hrmIIWPXX1qSmCPMievP8KsTMupIkA/Ki21IE5T8q0f0Hzrn92+Y+X9asLL3JP2T+/anlG08J+RrULgf4j+/OnrgwOtWBl+6afhNJsM+nh39K1P0IedIYBZnX51YWat4V+ntpRUwb84HvWkGDXpT/AKIv3RRh1m1wLRIKgeZ67UQ4DaXXqf6VohhAfsg9KPb4auvgWfQVdL2y/wBDH3tT6ke1Es4foxO/2Y/OtZ9FA5Cf35Ue1giYMAen8qtixj/ok82+VdOB00DH2rc2cFGp3pmIwxjQa+W9Z2NeNYhcAx+y/pArl3hzfcJ9wP0rTkEGDXbmHnYD2/cVplmE4SfugepJ/Kif3Yf4P+n+tXdywRuDTIpCpHDDO49MopycOI+0D7CrXLTSKUrBw7z/AAFETh4+8fwqdFKagi/3anU/OkvDEjQa+tSZpA1IE8PX7tO+hL92ih/M07OetHZAOFEaL08uddNkREEUbOaXenpUgBb8m/fvXKP3nlSqQddilXaQUUq7XQKk5FdinBKcLRoIcV2KkJh6KuFq1YhgU9bRqxTDx0rjWupNGnES1h5/pU21glG9IGNq693y96LaYPbsINv6124VUab1EznlXQp9TRh06wxLTE1OgH+lRLVsipVpaKYNbEczSvNIqr4/i7lq2Ht6QwDGAdDtv51Jwt1bttX+8ATrseY+dZz7a36Q8XZMzIqOCQan3rAFRLiDbnXSVzsHJVhBOtcGDXrUcCKd31WLXLmBPIigmww5VNW/PrTnbT9+tW1ZFdkHMU5sMOVTLyULu4EinRiA1s9KG9WSsRuKaSDMxyHz/wB6tWK+K5FWLWl6UM2Fp0Ygrc3jkYNdW51odq39bcXl4WHvv+Yops76/s1anDcHSlQXQz/vSrOnEgU4VylWgkWBRI1pUqFHRRbQpUqClV2aVKstuvz9Kh22OuvOuUqYzT1Nc50qVIFtipVoaUqVZ5NcRhRVGlKlWa2r+NKO4vaD4T+U1X9kz9S3+c/6RSpUz0zfcWlznVdijrSpVriOQoGlRXpUq0yWHOgqSnwH2/IUqVFUOvcv3zoN4/Vn0/SlSoIrCoQP7/5hSpUoVNq6wpUqgqrn+M3/AMbfnUqN/Q/rSpVfSRbp19h+QrlKlXO+256f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6038" y="-2217738"/>
            <a:ext cx="6172200" cy="4629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0966" name="Picture 6" descr="zubato sunce se probija kroz oblak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Template about background, , bl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285728"/>
            <a:ext cx="7072330" cy="517064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6600" dirty="0" smtClean="0"/>
              <a:t>U proljeće Sunčeva svjetlost i toplina sve više obasjavaju i zagrijavaju tlo, vodu i zrak. </a:t>
            </a:r>
            <a:endParaRPr lang="hr-HR" sz="6600" dirty="0"/>
          </a:p>
        </p:txBody>
      </p:sp>
      <p:pic>
        <p:nvPicPr>
          <p:cNvPr id="45058" name="Picture 2" descr="https://encrypted-tbn0.gstatic.com/images?q=tbn:ANd9GcRFdzu-K2UpHGYLTYRM5-7pBaaezIfkBLQcCpWliKe84_4Ia078YQ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912987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Template about background, , bl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357166"/>
            <a:ext cx="7286644" cy="61863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6600" dirty="0" smtClean="0"/>
              <a:t>Život u prirodi naglo se budi. Biljke pupaju, listaju i cvjetaju, a životinje imaju više hrane. Dani postaju dulji. </a:t>
            </a:r>
            <a:endParaRPr lang="hr-HR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Template about background, , bl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357166"/>
            <a:ext cx="7215238" cy="517064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6600" dirty="0" smtClean="0"/>
              <a:t>Ljeti je najviše Sunčeve svjetlosti i topline. Dani su dugi, a temperatura zraka je viša. </a:t>
            </a:r>
            <a:endParaRPr lang="hr-HR" sz="6600" dirty="0"/>
          </a:p>
        </p:txBody>
      </p:sp>
      <p:sp>
        <p:nvSpPr>
          <p:cNvPr id="44034" name="AutoShape 2" descr="data:image/jpeg;base64,/9j/4AAQSkZJRgABAQAAAQABAAD/2wCEAAkGBxQSEhUUExIUFBUVFRQUFRcYGBgVGhYWFBQWFhQWFRgYHiggGBolHBQUITEhJSkrLi4uFx8zODMsNygtLisBCgoKDg0OGhAQGiwkHBwsLCwsLCwsLCwsLCwsLCwsLCwsLCwsLCwsLCwsLCwsLCwsLCwsLCwsLCwsLCwsLCwsLP/AABEIAMIBAwMBIgACEQEDEQH/xAAbAAACAgMBAAAAAAAAAAAAAAADBAIFAAEGB//EAEkQAAIBAgMEBwQFCAgFBQAAAAECEQADBBIhMUFRYQUTInGBkaEGMrHBFEJSYtEjcoKSouHi8BYzQ1NUk7LCBxdko9IVRIPT8f/EABkBAQEBAQEBAAAAAAAAAAAAAAEAAgMEBf/EACIRAQACAgIDAAIDAAAAAAAAAAABEQISIVExQWEDEyJx8P/aAAwDAQACEQMRAD8AsQtEVakq0RVr6T5iKiigVgWiKtRaUUVRWKtEAoLaCjLUFFFUVmWk1FGWhqKKorJEQ0UNQgKmKDY6vRluaUsDUkNZmGolFmg1FzW7woc0hBhQmt0VqgWrTMyWYUJhTD0JhWoZANDYUdhQyK0yAwqDCmCKGVpABFQIo7LQytIBIqBFHIqBFSBqLJxopWosvOggtboZXnRmFDZalYelZUslZUVmFoirRhYNT6ojbWbVAhaIq0ZVqWTlVZoMCpgUQJU1QUWkFWiKKmEFFWzwNEy1QaiioxG+s6uKYs2geNZmYMRIVSFNraUDXyoG2sxlbUxSNSU1vLWAVqwjcoRo5Q1uwkmNKNlXJY1BhTF5QDpQSKYlmQSKGy0wVqBWtWyWK1ArTJWolabBYrUCtMlaiyU2ChWoFaaZKgUptFStQK02bdQNui1RQrQytNtboZSm0VK1ArTRShlarAAFZRctZVaXQBrYWrC3ZnaPhWfQzXCPyQ76STVaKiUcYQ8KIuEPAiqc4EYz0X6rurYtU39DO4zWvo54Vbx2dZ6AWyeFFWw3CiCw3CpIDxNGy1QykbQa2mlO2UJ2sfjR+rHH4VifyOkfjtWEE1gWrMqRuFQ03gVfsU/jJoanTELw/nzrYtrwqnKFGJOKn1vIU39GHGonB8/hRvidMvRBwOFayLzpxsEeIqBwh5VreO2NZ6Bt2V5n0+dDayvGjNYbhQ3sNwNMT9Ex8CNhY260sUphrZqBStwxJfLWitHyVorWrZosVqIHETTPV1o2Dwo2VF3jgfOhjTdTBtHhUGtVXC5bDodGWl7iW+LUQ26GyUV9asA2V+16GonDj7Y8jRWShlaee2eOkfow+0KytxWVc9njp0+n8mpKYoQWphTXmp6Nh89bFzkKGFNSC1awt5FX+dakD30ILUwKKOyWbv8ASog8/QVICthaVaazxHlU5Hf4UOK2BWaa2FGWt5hwoUVuKqOycjhWFl4VHLWFaqG0iStYzDjQclay1Ut56E0qWYcaAVqJSnVb/DBYVokUvlrRBq1X7PgzAGoGwvAUKsLGqpG8e4bfCKeVCbBDjUsxrWan+XbMzjPoJsJzFBe03Om1asa5VtK1xkg9k0E2jVgz0NjyrW8sThBE2DUGtnhTxNDJ76t5WsEGtd1Ca3Vg0UMxTvI1gh1dbp0VlX7DovBbqapXDj/iEP8ADH/MH/hUx/xC/wCmP+b/AAVz0y6ddsXcBKmErhP+Yn/Sn/N/gqf/ADEH+H/7v4pVpl0tsXdBK2Erh/8AmD/03/d/gqQ9vz/hh/m/wVaZdHbF3AStha4i17eGDNidSR2yNNw93Xv0pi37cTP5DZt7ewgT9nXfs4Va5HaJdjlrMtc7a9qgdtuNAYzaw3u6RvmrrBY4PAgqTOkg7O41lqjOWt5KKqg1LLUaByVopTGWtZalRcpUSlMMoFKX8Yi/WEkSJIGmu/wPlUNWylaKVUX/AGkUBiLbEKddo3wZ00gwO8jjSN32xgx1In886bNvY0/dTETLM1DoylaKVyj+3QG3D903I/2UL+n6/wCH/wC5/BWtcmbxdcUqJt1yZ9vR/h/+5/BUf6fD/DH/ADP4KtcumbxdWbdRNuuV/p+v+Gb9f+Cot/xBtjbYb9cfDLVrl0rxdUbdQNuuVu+3yxpYIP3mHyFLf08b+6X1/GnTJmZxdgbdQNuuWs+3q65rJ/ROnr+NCu+3YPu2o79fwq1yV4urNuhm3XJ/0442x8PnQL3ty59y3bHeS34Va5K4deyUNlrjk9tru9LR7gw/3GtN7bXP7q35n8atchw7ALW65Bfbk77K/rx/tNZTrl0bhzRwyDeSRBMxOvDMZB8KyFAGU6jdmEjx/nbUbVyIGVC26XHD7J1PlUgyT2iAZ3dWuzgIlq7MGUtwASYG6W/AaitXAGByid09rbzgfOiWCgHZcTzuIJPjMUPFYQsRNhW25u0v6wy6nxNRRt28oBJ79WjwkmjqJ2H5DwJ27t1J5solbNwoDEq9wjjEi547N9bXHM/Zt2xJGwtdafM+lCWR10Bg8AwnXmFNTskq31J1965wEkdq2AJj4cqQwWIukgGwrAwBBYydgGo1286bw6OnuoianMCVB4H3fhyokwu+jBOouordkLOo1aCZgTox0gTLaExPQYDE3AQvWqMqnTtrDEscsgGToDrru41y/RyxcBhWDdgkKtyM2zaRME1elkd/6sZiQQArNpAzCWBYDskwCPeO0Vyy8vRhPDruhsUWJm4DIBA2HXXUHYY2xpVv/Jqg6EuWrYynJIAXOpBUjXgdDx8KurV5GOjAnfBrk2PWmFZNQZwDx0mN+nClEMSLgBghwNxBOzXaNpiRsG6uY6WfVobMFkDQ6A9nKQASfeI0gaHcs1aY3ps5lyMVU5oORoMEArsOoI2kb922qTFY0WR2XykMzMvVQVKghV93UH56jiwJUmNugZZSFYkBVS7rEAxmUkCQRv2boquvYhgxMEAz9RoEiYAWDGvhTXSWMtuxuZ7hJZW7SGSQST9SB+bEGDwApJbgynLdOYcT6EMvd8K7Q4ZIi4dCOscNp/VXNee6N9TewRrJXd7pnj5bN/lSly2zCGdtddco9OqrLNkKN27XNrz2KK25p9TMyzes/GRuoN9+JgDflPCOc+dMX7bRAZjrMlgR4abO40A3LggEr3RJP6RkETGyKQ0Cp2uNTuWKgwGstoRps274nb5URbTsZDAGfsAn1HpsoXVuNJBPNFB81XZ5UhnV780cOyI03kiZNCc6gDNG4kEeQmhLZvky3V6yBpM8DJmt2XYyGmRu6pxpMSIqSbLs26cifDnWAKeRO+Ms/j+6h3cUqHVBMAlgHU/A0vcxatBGdd8jtA/nB1+FSo4MN94HXi34UI2m25lgfdPxkVEYxWEsoJnQDX5HXlU1voNMqjvhTrs1IB8qCCXEx5acv586heBXXKTOp05ciflRGd92WObEjyEVIFjoQngNe/3jUgVtk65T4hq1Uhat8vP91ZVaHTAOq6oCDuJLQd51WtqCDBtqNduVR3D3ifKt23RAAb6KToFkqZ7pFT6oTLXljT38oHxiizQm3+wQ7hJSDzAEeYrRuPoBZtFeK7Y5DLtnhQ7d+yCe2vObg3cOyaHisYDDWxm7+rYdwI1HlUTokrA+kaxIE5dO+luojUG6NPrXG2enD0qFy8QJFq2eZYIOdEw18tmOW2ANTBBjmpDmfEVIzh7a+9taNqNrp9799SbGERAOm83BPjpPrQhcQtqATGvYA0Gz3hJ75GypLdtkglJEico1IG2DoB36xzolQtUxlmEg3C2XtqHDQxH1d8TuqfR3tCLbgqtxSDty+BiTPp50jgMaLd0MLF1kggz1ZBJUhdCCI146c6fzS+YJcJMHUqon6wAXYJnZHcNlYl2h19nG2UtEFhdzwZUOMpjZoNCCT51b9F4tXIlW7Z7O0+4Y7U7D+6k+gMWoTIVbLlEtlaATJ7RJkwdAeRpvD31ut+TdkAzFoZiJ0MkbBOvrXF2XmcbYI8NnlSGPLu2S2xV8slhsjTxnZTHa7JDhhEbgDz+WlRxlrOphiu8kEjhpy076A5yzgrtvNpdd3UkkszFDLZGGuusHfBE1QYvDuG/KteUkGCVWZOwmdYJBmPWncVimDlEe6QTEggZp0A1GbfsmqzpHBm31bm3dDqZVmOYaGVyqdds7a6QxkqxaVm7bsTpAGTUH3iBIPd8qHdWZzW2AEAScxk8gd+7TdR1wg1hbgmCCQZkDXUzA1PfA8MuYBwNHuDdAJE6TmMCI+ddXGVbcuJB7NwETq1u74gFWWkLuVjqwMcQ5HKCXkVaqrLKtdccCZHf74ie6oMbwOl1coG8CeWoQqPWm2Vez4eZOUNxOvqxPxrd23a0Je0eBO3wAagXsWo998ubT38xG3XUqAO7jTdm3bKjJfY/e7BnxIIHjWrFFsTi7R7JAGXUMUuFd3ukggVq61poYZN2oKr3aldvdTa9HwxcXlP6asdOMhh8KUuYgqxys7QdqqhB5wpmO8eFVhuS0FRbXvFtwZ4ydPCKlesv/AHiafZSN3PUiqy90jcZhF1p5W7fwKzRMHjbzD384E9k5VI7wqqarVHkW4IAKnaMxA079+6hXMVdU/wBZZjYZ6zfprrpQ/pF7WVfTTsPBA4boqF7HXjuvjTQlVcg8oaB5TQjxxhIgskcVVn14yM1AOMUGAGMHaYXU6dkMQfQUgMRczANcMcWCr/ocHzBpx0vmALrxH3WHxmo0K96P7Iyd/Z8ZH76WIJEi3AnaWI9Na1dtsohnkESSSV8xGvjUDbSIa8q7I1HgYbSoN9a+4KP/AJF/+uspUMv99PPKnycVlVmjItoq6uo1jtDL+IrRv2z2UvpzhQPUqJ86pLa2xovu8VDT+yNfE0xZS1++FnxDAGi2qdHYwWki5b2bXYQOcZj8YobYdZBN/Dg7icgH6JOzzqnt4dN10jxCie4LTC2lOgxI5hXk+onyq5C3vXTsW/Y3a5lPmWJ8qg2HkhDeBMz2AseOX5VWKFU/17HXi8+BJ29wqYvgHshtdpIVz45zJ8BUlt1IERfJkxGSPVl+dHXCJ9a68feyx4M4086prmNVtCbp49hQJ8dR5VZYW0SPrqNoJhdv6tBNpat5gBcRlPG7qI5DUirfozBlZQOihjvmdxEPtUafzNc6ygf2zE8FlvhTGBw+sq/fKmfhRLeL0FrV9lBZsiNAZsjDcsEiBOwRt1qx6N6OazOfEMJke6ANxG0Ge6aR9l+kCiEXLuYCCqEFiTuKk7N1dMpLpmGlyAJnQfogkRrXnnp6IGWwTEOQABICgZjOp5UcDWZOgiOO/UcfxpO05iHbM7CIBEeANDa5rlVsmxlYnssN/wA6ET6WwiBjczMIglFABO6VY+Brl+mOsHVyzOCgbXMQs65QTodo1HGuzs2kRWDujSIbQSdNNd5jTWuHxPSyBltsQ9i0zMqnKsnXLm+7OuzjWsWcoCx2CKsEDC4bgDALqSW1K9kgk7Z21z9/G2kA7cFfqyCR4CR8KdxhN68Rh+q2Z1W2zMUEAtqvDXuqhXo23M5lM/ZZdPNtR3V2xcchLntJE5ULbe0EU7ubVW4j2qcwMoBG90PxtusU5f6Lt7TmJ3Qx9YGlA+inX8ncYd4P+qt1DnZU9OtpnspH2kBKnvgtQF6fvFswS0y7gCFI8xp5UxfVUmRk+6Wg/qqpn1pdfoxJzKZ3kCV8woYeVNK/jV32guic1kid4ZhHjlmlv/WAYLJfBG9bjP6EiKddLBEo5AGwJBjvOUMKG+EzarfP6bTHm0ULgP8A9YBGxxrtOvmDbIPjUrGPtEnMy6/ayj4lhHJQKdFi4QPyII3NbuQD4D8ag9l9n0eT94SD+s2vmKWRHuJEkAcCCI7wVIilxid/W5hu/KREcIf41tLF0Ds4a2O4Mk/qsR8a3bA1NzDweIYE+ig1FtulrUDMSkToVBnjqQT5UinTNjUdXtO1lYA/qDTyot7FWvdy3R3qxHjI/Gst2VmQbg7lJH+mfOhA9da2hhb3/k3eT3hV1pi0bLDR7jd+eeWrgT50XKsEm5s3FWnyUTQvoSEGF8WlfLODUk8sb7Y5HKD4y8zWqQPR9kbWtDkTb/Csqs1B1ejsOw95Bxzkj/VE0VcJY0AuDeITLPmBIpH6bdbatpBtB0X4KPhTFjpK4BLPZj9Jp8RQQcbhrNvabh46Bo8zFCw/0cmALneMseIBqV3G2Dt6sn7oc+hqVrF2p0sQOOYIe+P31FZ4W3hiBCluOwnynSm3hB2LTjnmVPU9ql8FirbQFa6PzM9w+B1j0py1hdSfy8b87R56EVWKSwtlyBC3F4QwYc9UiPGijoN3IysxYnQEs+3hrtojYgAaG13k9ae6BA9aVXpdlCBnDG2+dfyS5p+82hI8aJmTEQbt9D4rNBd9JkQdI2yN3lVvg8C312GnMfAr86l7NdKW2Nxri5WZHKt1gBZiNAYEmdQdd+vO0FnEi0zJbVrNwEw0OygbCW3Du4VznJ1jA/gLrMqqpRsggBSoYjMG01mZ3jnXQ38SR1bOCjBlGoUFtDvzbOPeK4jCXmsZSbSBw2YHK2oI2cOfjTuH6buBwXGcQVIJIkEQdZ08t1ZmLbiXTYrHhi1tiABOwZZg/VYyNo3a6Vt0QZArnRY1J7IkHSBI91hu+NJdFdLWwAtxkaQscU1MqdNYmZqc2/pM3LqsF7SGDAJhoB2RWWiy3LK3CrlcnEMSZjYZ3TrxrnenlRS3V2ixz9mSQhSD2jGpMxpzrqvaDpWytnrLYQuxKgx2hGskDmFrzLE4pwdHKchmHoZreDGZolxGazkzAkMHBkElT2TEDRhSWI6OYkG31EcDMnvgj0qrx2LY++94j5+dVz9J5fdWeZY/Ig11hxleXOibbntLbJ4Kpb/b86hfRbOi22TSJCLH7MmufxfTuIZCmZ1QkMQrNqVkDtEk/WO/fS1rpC5ve6PUHvk1RInF0K4u5qAGPetw/wCpB8aFdxBgi4gI5I7ehEDzqot2RMi4yE75CT46U1ba6vu3z6MT+0ZrbFJ4drCmcsHh1bIR4gmsv44brV4jdqf92Un1pa7dxGw3CPDKfQUK3YxWwEkcCZ0+Io5NQetXrbatbdTxIIPpcJp0Y+2o9+4O9XcftyB51z9zCXl16sjyYeooD23GroORi38oqmVToD05a/tLqEfmR6ZjUG9pbOwKWEfdAP6hJ865trKnahHEj8NRUvoAOx9OFY5arFcXemkGqq07eyoHfqy/A0vc6dO0Qpn3WdjmHPLspA9GAe7cZDwJEHyouGsMdM9pyO4n8aeVWJpsdcua5ZjUZHJAI3jWPOKi3SF2CCnWDeGAzDyifWoskbclvdIfL/4n1qBxDr7rMQN5Zbg8oYioA57O+wwPd++so/025vtgnjp+FZUf95TtdFltYfz/ABNWOG6HjbaWOLlI/Z1pM9LN9YhP0ZPqJ9RUL2KR/wC0J8WPoCY86VyexGCsIZyZjGuUDKDyLbfKt4PF2NQFVWGximYH9TL8KrFwTXNl3NyII9WAo1joZWOU3Yb85D8DpQllf+kESlwAfdAQd8sJNV+bEfbc8w0nzmmrXRVlNXva8irTyifwozdG2IzDMBuJhRPjp61FVZ7pPaznvzN8asMH1gIGUrzj8RTK2xwZh92D6zTuBZUIIFxNZ7UfOKqOMrLo60MPfUYm0dD2kKhCRyMT416b0Net3OpFq68AMrITIAj/API+VefYnHDENnuXCzjKp02gDbPlXQ+z920rwbpA3MBtO7Qwa45Rfl3h2nSuFtvltuCSdjcNgJjwFJ3vZZCNGPjUGxYW6he4lyJiCDoePxq/LErpoefpWVMOKx/s2yBmVlIU7JgkcvSmP6LMbRbNDRIHvaRMd9dHhrO9gJDGGgloBMGSKosV0jdRSpGQKRBZdkbJiZB+dVpx+EtWzdAvXIt/WgeVA6d9nVNxvoue4gGaQJ0jWTwqeIVTrO07I1rpuhul7QsdS7dUV2ONp1kyN+/StzFcwz54eWXejLqmCh7iPwIqJwK/WTKd5BC/6miux9uOnFfs2VJKtJumMzjKFjdA7M+OyuAvYxz7y+n410xm4cs8ake5Ztg71HMCD4gxRPoVo7Ib80IZ8/xqs+kg6ZU/SgfOhNaH92V5o37tK2xR+9hLY0ylfz7Y9CIBpd8PbGy4oPMJ8l/3Gp2rN2OzcuHkST8QajdF5fet2o+8uvfOlQBa8yiJkfdlPVQPjQCxOwPP3X1+INOW+lLa6GyAftKfw19aIelLJGqE84Uesk1WalXl74EZ70cHKt+y5IoiWm35WG8dn4T86YTpmzszkcipYepPwo64yxtUieSj8JoiYU2r/otvgs8iB5jWtvhQNq5h4HyYa+lMP0rbkwwH5yO2vgRQLPSfa0dTO8W2juM1XAqS5w9omFLjlGYftbKP9CIHZM94A8oU/GmPpo+3HKIHkSaDc6QI91rbd5K/z51cHkriEdQZsA8yxjyJNRw2PYf+1/Vb1HZo7X3Ik2k7wwHxOtDYXiJTMvqPiaD/AGZXGn7F0ef4Vuq/rsWNJnwU/KsquVrHww3SjIINpD3qo+RJoR6auNtsof0NnlBquTEldjUdMYd8+ZrNt18GfEF9tq3+18M9KPmOgydwFO2ulGH1S3eAfjNNL0zP9kq90j4Gnjscx6VViwRuB5VddH9KXrSPbURbuEF0jskrsJB391QOOQ6lQO85j/pNSHSVnep8MnzWqoVyYW4DrlCHvjyAFWGGx0CGGbnt/wBWlIYfpLDzDJciZzBgfCCIg8xOzmCS2LDHtXSZVmBMtqJhW10JIHLUGm4URK+w15CuYX1QzEbDsmexsH4GmbHSdvYbtxu4mPUCaoV6La67DDJcKhc8GC0ADOezpEz4RSyo42g1i3SJds3SKKxCMSATDREjcY2jzqywXtRcQyrnuOoPeDXDYZyRTIcis01s6/pb2nNwKAXEDXtmCeIEaVXYr2kum0bSvCkENHvMNdGbadprnxcLbJrRwrnZt3VVAnJu70ndECdBMSBsJnU7TU7HT1waZQ3cDVXfzd9V95/CtxDE5OpbpRHHaRg3NSf58qAcOWTN1QKzGaWXWJiCImuX+lMNAT4GtYm7edAhdmQNmCyYDRGYDcY0mmxMX5XWJRV95FUdzN6rS4x6AQhUdyv59rSfCqcYm+v13H6RqX06839q7RuiarZ1WWIxWIZmuK511ObLl/RWAo7gKAcbiV1IC8x2fnFV5tPtYHvfT41O04OjFSPEx3EqfQ0wjF3pifeVWO/3gfMGq/EYm2+5l5SSKfPRQbVSeWxh8dPOl7vRbj6sjjAH8+dU2opVvbU+6RH88aGBG+nbnR7cAfGKGMOR9UedYqW7hFWU7cwPEaipraJPvMe4NNYLROxCeQE+szQrhbZqORJHxqRvq7i/bjmIPrUHsOd4HdBPx0qvYEcR31EOKLWpnLcXUaczHzrBijOrFW4rHyihnFJHuse8geooL3VOxY8ZNVmlh1lz++/bI+daqr14elZVstVglk7yFH88aKLtofWuMe4R8ZpG5iJqHWcqrNLiziLQ97rI/OI9Nam/SyARbXJzIkn1qiNysD1bjSFm2JLe84PjHpWdQTsjvkUgsVPLzotUsWtkfVA7iTvq29nsCL95LZZLYYwXY6LzNc/h3AmUnTTWIMjXnpI8at+jsRlIIU+FPlqIem2vZ/FYG0L9oyr24aNYVxBkEabq57CdJXVt3bIAK3IzGBmGUyIbaKu/ZX23Nv8AJ3AWtMGDKRM6aATsnZSWJCYXGZrbpftqytqAQQRJWdh0JExWYvxLUwb9isLY60/SJyxoNdW3TVx7Y9B2LVu3ctZjnnQ8Bs8dfSl+lsUuIK3LKZQoVWMas0SzHuMiZ4eHSYZbTYZHxRdsjFAojRSNJG2NNtZvm1r6eb4HsOtzKSFYEg7DBmDy0rscR7VWTZIsWRauqwdCsGIJ5bszQKRudI9QL1tbYyXVKoWAJCSxUgxr7x/kVUYZzhr9p7igL2XAYaMp1BHEGteRHBgYG1cw1y69wJcUiEAMsugJBPOT4Vx+NwUbH28Qa9D6R6fwYdrgUXAqzZttmyjrCc6lQIOUktBMQdK432k9pOvYFUVcqhIUBRCkxp4+grWEzbOeKnw2B1lojjqPlV37U4jCItoYResIWLrNoGMCCF2jfXM37wba7zwOz91Ba/lHuDvBmtTHNsQk+IDe8oXumollGxyO6fnQfp53iRyrYxicx3iabFMZwdrOfGfjWmtgcT5Vp76Heo7gR8qXYJtFzzNBoVLwUz1c+LD4Uxb6S3FUE/nGO8kmq03gPrhvOtHpBh7vZ7tvnRtS1tZ5gASy/pBQR8YFYbbN/V3gZ2qZ/fSNnpd9/b79vmKk2JVterg8v3aelOw1mGX7FwHtyOe303UKJ+y3ofU0yMTmHaSeYkHxO+h3EtEe6wPE7PMUEKN2Vh3TQXw/GR3a0YW2XVLkctn7q2Me66NqPCg8+ib4MjiRUOrp1r+b3cyn+eFL3bk+9M0VDUTKHVHgayoZOYrdBQNaasrKC1UlrKypJUaztrKymAft7P53CjodaysrUGFngzVjgnObaaysrRez+wd9mwrSzHLkCySYHVroOAq09oLSmxdOUT1a6wNzGK1WVwz8t5eXFe34i3hY0/IKPQVyWMY3DbzkvGHuAZu1AVbuUCdkQIrKytx4Y7c5xqrxh18TWVlaElJ0oKMZ21lZSymx1o+UcKysqZknjBDUtWVlZlqEgK09ZWVJuztq9tIMqmBJ26VqsrWLGbVxROwULFIAdABWVlMswlhkBbYKy/bEHQeVZWVL2qbJ7VWiqCNQD31lZRDWRc2l+yPIVlZWVF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6038" y="-2217738"/>
            <a:ext cx="6172200" cy="4629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4036" name="Picture 4" descr="sunce i more ...kad će ljeto više...">
            <a:hlinkClick r:id="rId4" tooltip="sunce i more ...kad će ljeto više...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Template about background, , bl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285728"/>
            <a:ext cx="7286644" cy="517064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6600" dirty="0" smtClean="0"/>
              <a:t>Zbog povoljne količine svjetlosti i topline, život je u okolišu bujniji nego zimi. </a:t>
            </a:r>
            <a:endParaRPr lang="hr-HR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Template about background, , bl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357166"/>
            <a:ext cx="7215238" cy="517064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6600" dirty="0" smtClean="0"/>
              <a:t>Sunčeve zrake najjače griju u podne, a ujutro i poslijepodne slabije. </a:t>
            </a:r>
            <a:endParaRPr lang="hr-HR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Template about background, , bl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285728"/>
            <a:ext cx="7286644" cy="517064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6600" dirty="0" smtClean="0"/>
              <a:t>Potrebno je izbjegavati sunčanje od 11 do 16 sati, kada su Sunčeve zrake najjače. </a:t>
            </a:r>
            <a:endParaRPr lang="hr-HR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Template about background, , bl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357166"/>
            <a:ext cx="7215238" cy="61863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6600" dirty="0" smtClean="0"/>
              <a:t>Prekomjerno izlaganje Sunčevim zrakama može biti štetno i uzrokovati opekline i sunčanicu. </a:t>
            </a:r>
            <a:endParaRPr lang="hr-HR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Template about background, , bl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285728"/>
            <a:ext cx="7286644" cy="563231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6000" dirty="0" smtClean="0"/>
              <a:t>Od štetnog Sunčeva zračenja ljudi se mogu zaštiti sunčanim naočalama, kapama i nanošenjem zaštitnih krema. </a:t>
            </a:r>
            <a:endParaRPr lang="hr-HR" sz="6000" dirty="0"/>
          </a:p>
        </p:txBody>
      </p:sp>
      <p:sp>
        <p:nvSpPr>
          <p:cNvPr id="33794" name="AutoShape 2" descr="data:image/jpeg;base64,/9j/4AAQSkZJRgABAQAAAQABAAD/2wCEAAkGBxMSEhUUExQWFhUXFxgaFxgYGBscGxocGBgYGBgaGRwaHiggGBolHBcWITEhJSkrLi4uHB8zODMsNygtLisBCgoKDg0OGxAQGywkICQsNywvLywsLCw0NCwsLCw0LDQsLCw0LCwsNCwsLCwsNCwsLCwvLCwsLCwsLCwsLCwsLP/AABEIALcBEwMBIgACEQEDEQH/xAAbAAACAgMBAAAAAAAAAAAAAAADBAIFAAEGB//EAEEQAAIBAwIEBAQDBQUHBQEAAAECEQADIRIxBCJBUQVhcYEGEzKRobHwI0JSwdEUFmLh8QdDU1RygpIVJDOisjT/xAAbAQACAwEBAQAAAAAAAAAAAAACAwABBAUGB//EADIRAAICAQMCAwYFBAMAAAAAAAABAhEDBBIhMVEFE0EUImGBodEyUnGR8EKxwfEGYuH/2gAMAwEAAhEDEQA/APWlFDuUmnFUZb5NbdjRz96YSolRQzc862UaroqzeKBdUHAE0deHY9KjpzA6RJG46nM4wKXkzRxKw8eGWV0Bs2OYAr33/wAt+s+1T+YeUKD7mOUnmMZ9qlxnF4AB0s50giJg9ANzAzSYuAFtIdiojCgLjcy2I271w8+eWSVtnaw4Y440kHTBYhOZyQpwJAxJ/W3rQ7NzRAYICrDZtWWnP0iCA1Qt8aj6JIYMAeVsmVG0RAyM/wAhnGtro1KBJyGIkkzA8wIHSsl18jRXcjeYo0KpIdmJxsOUavc5Pr0qZcFWwDzZUCD9W0zkTE+U0Im4Lg15XSdkbJJzmSdvPrWX0i1cuKgO7LIkmDOx2GPKKUEEv2yyEaRChuncyIjPL2Fbt6RraAZbQymTIAxEzI5ulB+autFYbqY0k6cwMr6H02ot+9Ja0B9MEZ6T0WJmARFRv1JXoMWl0hdW5JwciOgJjMYrLN2NYMSBkicdsemaTv8ADMjAgvcCnUASSAsdj1BXHrR34hSQSQA0BgQZncAxMSPvRKTj0BcUyx8O4gXBIJx3EGeoIOxp8PVPwyaQCDkg7xDTsfwH41YWzInr1rtaTP5kdsupzNRi2PdHoGe8KEb9AuZqMVvUEY3kYW7xQikXaaPoFa0CmRSQqTcuoALWzco2gVmO1XYNC4FZooxbyqJc1ZOCHy6kLNZqNbUE9anJODXyq0VFPWuGUjc1s8GooN6GeWxEWidhQiKu7VpY2rTcKpnFUspbwuilBqbXD3qb2CDFSbh5O9MtC6YrFZTB4Y1qi3Iraw9nglCjGaYs2ABgUYWzW9NZnNs0KCQH5I7CiKtTih8Rc0jG52oJzpWw4wt0iL8QAQBHWc9u1UvGX3t6xbRi0EyeVF1DckiSfIA9Tiak/HWlhLhi4QDpAzqOxMCJzgE+cVso6AifmM5OTp6DBIxgE+dcjNlc3Z1MWNQRHhuIQczvqcwhjAJCglVB2Eyx696Q4y+dWnS5Y6tQSSBqgYhc4APuNqzUSGNxgv7RQAuSFGgETso3rHuiWtyVWSQBq1mAJ0g5I2E7ZrJKVo0xjTHH4cnSltBbRRGTGNMeerEzP86hefQtpVOp9Swqx56pkGRpJxE0ubio37MXHDRMZAwcYXHfO+Kav2ShT5VtQoVhJMZgZ8zAIzQvuQmtwknJEGIMnBAMjbGSOtB4W2p+YGbUcz0EZ/pmhWroZxqucxVSAIGkkGfXeo2PEwboARoblLFdjDSPuB96VvVoLa+aHbV03BaMYBOY0wI2AiYJihi61trjsutpjAPVgO+BDA+x3rOHtstkhjpdT0OPbbcd606lUKIpJfVDN+GeuYorrqDS9Bm2wthyBGJXE4iffrFBvcGtxflkyABLDBOhgQQe4yZ7zU+NtMg1pDHSAwO3JkED7+sChtd1XFRmZRLBYgaoBMEbxykVfTgpd0Yvh8rMwxMnAhDtI7E9Yp1OJfBYRk99hvt57UBXc6eYFwDqGwC7E+cGB71l3iLgIxIDaZ/mfKmQntprgCUd3DLRwaEwqdnilKDoRg0m/GZwK9Nhl5kVJHBzRUJOLDxUSDQjdbsTW1vdxTtrEE9Na00RWBqWmqsvaAitUx8us+XUtFbWL1go/wAuti1V2i9rI2GNMopNCS2QaYBpUn2GwT9SFy2aBrI603NBZAd6ifcuS7C128TQhdIo7W6GUpqoS7CrxGN6yoC3W6qkFukVPDcdeWNBnGFmQJGB2jzn/O/4e9cBi4kE/SR+TRgVStwbMZJiBynYAY3Geveugs2h8sLPQR3x1k153TyyK+Wd7UKDrhGjxCiPM4pC9eLgsBlZ5cSfLI2jt19KTvO39qdmaFVF05jSzllO5AP0jHmalcv/AC5JAB0tLuQOmY8sjt036FPPKX4gYYYx6C3FPuXAVm0nQILTqj9077dekUhx/EsgVIFtFeSGbnb+IrgkSCegHpT/AArIWPyggXQCWg6mgRyscDIGfOkCgAZriszM6wurDDGRBhs4rHNu+DXCvUNb4dkeLdvAIOouYEjfnYsxGnbY49oPfTVeLM5LaMDlnScnAB26TROL4a6l0P8AMCAhpkyekROx9PSl/GbjF5tE6jCsQuqT1HXTzEYxgigkmunUtctCvA8Q8FUs6bbqQXJidMgTOSpBn22ii2XRdWs/SfpQsSNRgEAkAgh/9aBxIvjSl4kKJIG0rtmCT2mYpa5YW437MFmYDJOR0GW27bdKS3bodRecLBdtECYzyBhpHWD+JqBvLMFm1G6dSwCBBwRE51QRSSLee2ZtqWBM9WC51hYOY/ECnrHEtoQItvLABoA+lpJCgc2079aifADXJKxYuF2W1mSCWufSWgyImf4T+jRrPHFmVbjKLmoyoIElRPKe2DjyqN99DKLjRIJ5QQJUgj8NXWiWrClSbQUlXLKW/ik/fOqM/nVrh0A+429jSjAFpJmN2kmSp9Bis1KwOqZZoAMgzHLvmCBv696r+I4W6GZkInSry0mTzalB6EwB5SfSpjiFc6bisAV1aiIGmdgRudsdaNy56AbfiMnw0yYYqNwezRzA+v6iKV4ngrsJpY6Zluh5uUf+J079AaPcY6ZVpSBJySWXOBHbM94iom8+S2xCsZwZJACx0O59wKv3S02aW84fQ6nSWORsOoB9R18h3p+xdU42pZeK2kRuGXzHn7R7Ua4gIxg/hXofDZN4afc42vivNT+BYppolxcTGKprXzEO0+tPDjW6j7Gtkou+DLFoMtgNkCKJoKjak/7UT1NQvcUe81KZdpDXzvSs/tAqvN7G2ag7MegFTYTeWfzxWxeBqtWwx7feh3LTDb85q1FFbi4VhvNTt3gcVQa7vY1S/E/i1+1bUqxSWgnvg96qcKVhQe6SijvnpK5dIMEGvB+N8f4lrmb92J21nv1g11PhXF3PlzrbbeTSIzr0NMsDfqek3b3lHpWlY9j9qW8F4thZQnMruaeXiu9aE21dGSVJ02bCXP4a1WHij2NZUqRVxKvxBi11E6NjUuWnz2EevtVxw93SAIO0Zzt656VQX7rZa2c94hsT+6wgHpO1G4L4mBdbd5Pl3CDp5gwO3UfSTvpzXmseRW7fJ6CeOTjwh/xPh9azEmQ3nKmQPPMROxqv+cgYOecwdJJPc9CB9/KugRQRIO/Q/rHpVJ4hwAZGS4WmRBBz/hIBxOYM+vWrywrlAYp+jKy5YT9mbkglWlQxjaCCmw+qZycfYf8AYluFGRuTTBuEAwVGAMgAyO3SjcJwYttOkuAJ1swPQiCNKgEEdqmtoW9Ja5Ck6inKBLEkFjOY7THlWR/9jXddGJm+l1xyXW0Egl8ACCDqBIDZFG45CPnMLoQC4GULIiQysGjedHtU/GLRYADUWBXJblYdTJBAPoOlV/HWrIF83GeHdcMAqjFwgKRE9d6p8XRFzRlwW3uFCFvC4MloldO/1QYOqm04QC2WF2SDA0AcvUzA5iInHn61XNxCfORbaCSCFIAEKcznyA/Qork/OUByoaG7nUpyQAMYEejGhTTXQNpkkvi3dYm8XmCOgyJOO+DUPCCrWGFxTqT6SQwKsJ2JyPboaNb48sih7nPbuQxgwQCQCVBEH07HyoFzUGvi6ygCSpnRIAwYIJnHfeha/KRdmMcGNTi5eIYRgzqggwSQe2oDzH3Ny1hf3nIVgeUAzq33EwZJx6VVcKtm4yhGPJmMkFSMgnziitwmL1xbhVmLNbRMSwEgnvtketRU+GrAl17Fnb4skAvEDlxkycagBtgbb1sX1V7buOYconpOJP2pe1xJJUGG1HUSJBUjsdiMgSdp60LiuMtN8xGRpOtioOQygYn+IAjEjIPambnV3+4vbzVfsHSwLgkMZBYYwCDkAd4n3zQza4jSzYY8/K0ASByGRnpsPLOK0bIJOhiCFCr2kEnGZJIOewqV4XdlkQMn+LbYdssfYd6ke9F/AZ8MtuZ16dgRA2mcHz3NO/2c1Sr46nDNF1LmtwGgAGAZwc9DNbPxvZ6Wrp9l/rXqNBiyLBHjryeX8Q1WH2iSc1xwXoRvKtfLPlXPP8c2+li7/wDX+ta/vyn/AC938K2eVk7GP2zB+dHRiz5CtNwlc7/fhf8Al7n3FbHxwP8Al3+4/pU8rL2J7bg/Oi+/sXnUhwhqjPxoP+A/3FRb43Uf7i59xU8vL2J7Zp/zo6NbJHapC1XMf36X/l7n3FbX45U/7i59xVeVl7Fe2YPzo6RrFcf/ALSLUWLef959uU1Y/wB9Lf8Awn+4rnfjnxpeIsKAjLFwbnuCKXkhNQdo06PPinmioyv/AEeccUR8zzHeB2IxXZ+FMPk4EiK4biki57/yjNdv4Pp+V0Aj7dqzHdZ6X8O54a16dvM1ahR2H2rifDPidbFm2htsx0zII6k9/Smv79IP9w/3WtEMU3FUjhZ9TihkkpS9TrwPKtVyX9+0/wCBc+6/1rVX5GTsK9t0/wCZBOCNsxou/MVRhBBIA2G84Eb/AI0j4zwMrszKzS3KG85ONRM+eKpR8MXeHuK/D3Q7LIAcQT5Dv03PWrHwn4nFxmtcQnyrgHUHv1HX2NeNjljP1PcPFXvQd/3A8L8Q3+FKW+IUaGnQxUhwB0OZ2zA77V2tjiEvoCIkZnoJG3c4P41z3H8KLyyq2rinECTJY9IMKc7kTXPunEcAyvbRmUL+2RnJMTAKnGlvLbFaYZHdPoJnjjPpwzqfEfC31Eq10r+6FdgFnfl9c5/Clb/DhLKB7YW8ZChnkwJJknBknrmKtfD/ABkXFnVGJIcQQCJB1Kdo6mmXtrcllcgkRIII8jORNLnCMrpgKco0pehU+G8d806AVF1CCRg8uxHkaQskC1eNxwVUhoJnA1KfvIH2qfGcPfR0ksGVuUzyOCcDVGGyYB3+1McTwYFxisBLislwfwscrjs0GKVUvX0HXH09SlvXQUthEIUSwfAaSSdMkSAF+9ELWVdbigsFU6uZiAQevTcU5xaWvklCWwVMHzkaYOc5FLcMSi3PlW/l6+VWkGeUHIiFB/RoL4u/2GDfD8ONV8H9+YG31glem3Sh8JdLojEu8crmOUhhuB3BAyJrOCvLzPffSw0hpM+gGgjvv5014RwI0uBoW2ZhoyZzgdBMR6UUV6ASdGr/ABSMuT8jQ0EMwOIkNOwDAxjbIootoLiKghQohgWLNPYZEeeTk+0LL2zehlUkchJgEYkSDvvv60K54cqQtol7inkJP0hQcEHofp64q075oGl0I2OIdmd1IW3b1CWkMQIJEEYzG56U7xt/5lvSiQzBXYbEgHmP4Ge/vUbVosFD/LKvOpGGcefbbJFSugKCjalUxbBQSCRzBTOYOfXNWla6lNqwrm1dVZw2of8A1mFnoMHbzpk2huLjENiAcRq1cs9TAH3NVzqrnWxYaQyBIAAImCcSSJYgDpmKLZ+QQtzUSkcozOYk79gc+ZimRv4ASX6nNeKcWXvXJlgGIUnspIG1Lrq8vvVtxXw4SC/DsHUkwMSB6n88VR8RqtHTdXQ0bE9+ojevbafUYpQSxtcI+Z6zw/PHLKWWLtvr/wChZ8/xpcXT+jQTxnNAI/XnU3aRIIHvWncY3pX2DazG5Hl/nRRcxEn8z/pVe/EMPqgeU7/jW/nAZZSPTNVZcdO+w8CehH3rc4+r8ar042ZkR6zt9qknEtqGmM+h/IzUsJ6b4BRdJP8AnUpJGGI8tvxrOJRjn8if5UigusQqqSTgCWz61HOupcNJJuki0JgQSfzP57Vu/wCDPetYdUAYNLTECeg7zSxS3w5/asLlwfuITpB/xHr6CkuO8YuXcEwvYYAria3xGNbIcnsfB/AJ45LNl4rovuVXFeAarn/z/ZP6tXS+EeEQqqLynuGQmZ/7qplc0bh+JZTiuV7Tk7nqHpsfY6e9wDrb5WDFBtpiRJMiCdu1VH9of+Ez6H86a4Lxk9RPpvT/AP6avET8pir5lDEE9q6mj8QpbJnmPFvAVkk8uJc+q+xTjiLv8H6/8q1QLtrSSGWGBzJrK7G88s9DX9J1tvi8CX047yssY5Tv6GicXZt3f/kRLigQWP1LiJB6d96wcDCxMnoZ3HaYztINbFplJIXViBGNzsZ6AdfWvlKbTtH1l7X0EPD/AAh+FGvhrgct0ZV5v+lp3ON+1M2PioNcNjirQTG7HB9oIietMrxIXAA1DTg7AkHIjIERkZrOK4K3fWLirqGoAmCVnqpmcb58q1Y9VKPUXKKk/fXz9S0axI+ZafpsYYfc8w9jHlVdevtaOv5AZSctbkEdzC7+2fKuSbg+O4K5rts9211Kkx/3JO/oKsOD+NLDOFe06s+7LGme5BMfzrduU6aAWBrmPvL6nY+H+KW7g/wnGRg+u/40T/0621w3EwzKFIJlSFMjbr51zl3gHYF+GZg/ZLinV56HgZ7E0HhviE23FriV0XDsCVBJ/wCkGR+t6OM5bVuViXiVvY/kMXPA3tXHUFURiShbJGrJAjJIb7iKhEWT811YK3KFmSeh2kEDpGwrorPHLcGlirL2aZ9pGfuKJxHCWypC2reTPMpZSRtMGQfOp5MZL3XwV50lxJHLXLds3NTpKsgKhoiBE+fXr51HgnOZBLISkgY0ycn+JgAMzNdG3B23/wDks2piAVYjzgSBH3pTivDl0OU1WniQCy6SRtBkxt370uWCUeU7GRzJ8NCbcYHm0VCsF2MFipIyTnJ5dqktxGe38u7pKA6wg3AI5cwdUjqOtJWvD+JS6l5betmUgsDIGeXU3p7YoFu84Y2xBPzCyqOkSNbHrmQJ3ie1C5NdUHtT6MteJ8LfUWSWOuLYzA1Rr1ntgxjeg8VcuonViDkKsyYByAOh6+dG4F1Zr0XWc6OYhsKdI+kxAPKT13MgUThfGlM6UCnRJZ2LQA0GZMY6nambIX2sXukvS6JW7t2Cq21USeYnBERInc522p3w8HVoKhZtSBOQJAjsKILjwW121TcMyAACPUSTvOABG8zVVxnxlwlktDoxmOUSTtJJGN+k9BWqGF3fJnlO+KIcAbiXJxo2ABOmY+nUZnqe1XrojrLAREnAIhoJnvgRPl5VzDfGdhiT8m6wggQABBMsRE78v2FSb44tD6rNxR2jEeYNMjgnHoVOan1RLxP4VtmTZKqexyv546VQ3fh6+MizIGZQz74OavuC+MOEYwGiTs46RjmGBnzp7h/EuHC8ly0ViSmsdOwHp/rWzFr9RiVSV/rZzc/hOnyvcvdfwr+xxl7wvigR/wC3ciJG8eo86iToxcFxDjDNH+f3rsvEPi2wiMyXFuXtgoYAL5k7ADyzVBwHij32KXAj2mmQhUvbJ3PLJYTnMk1tj4nNU5Q4MMvArTcJ8/ErNKnPQ+p/EGpGYgQx6S0/zFSPhVwGC2M/qIo6cEq/USfT9CuvaPLvM11KoWm7KPRTH5mmuHvGzbd9mjSkCInc0xccg8qSPM5pDxa5yDBGdj7/ANa5/ieRwwOvXg7X/HYxz61XzSb/AJ+5Tu5mZzWlrQFTArzCPojJA1IVFa2KIAcsXDPUR2x0g+9XHht0qQR3B/1NUds4GO+e8kCrXgW2oogSR2r+G2r37RlBLAEn2ArKhwF/9muen86ytqyy7nPeCF9EEt3iRJcKCBE8w9Qd8zU9ZBySZgfVjqDpgTPWqK3xXKVHSOQwSsEEwV3XMxv600OJDBl+rIJxiIEmDtgSIrxzbOi8LQ/MnmidpUHBG3fOIzFK/L1JrsMDpHL5jPK6nG49qOlzCjoeYH09R9XXO8VG5q5swVyOkSO4nrM461VlLghbuFSCIHSACDJ2B9ANzSHiPgHDXyS6aLhgll2yCASPpJ5TNWLkPMMPmLAnBnAY9Jg7x1oSvzZBETABPUQSfv8AnVwySh+FhJPqupxvjHgN+0mtSwVD0PKwGzDqPTpmm/70J8pU4vhxeWIBnfY9sHNdNY4waIMiOQlxvP0yD9QOx9arPHfAR8stw6DXibe6MDnAOxHlWvFqeVYzcpe7kXzGfCbRgXLN9DYIM27rSQei6ogr0hhjpV3w3HIhhg9vsRzJ5QQSI+1eZmz+1WzDWyxAKnYifqPYgCateA8W4nhlJWGWYGpiREYaRkg+1a1lpqwMmlT/AAv+fqejPcS4IJUkjMRDDsZwfzpQ8PcURaaOuSDHkTnHYwfaqHw74isuR85jZbro5VP45/OnbXF/Ozw95rsdCArDzO2oeUU7epKzG8M8bp9Pp9h/gvEHyt23mSCNiR/ECMH86lxPD2mTXpDK31HBZlGIb+KJ7nGc1zvG+NNaDJctO2nryocncZj7ATQV+MLa2yQmZOpQZk4IYlZCsZb38qik6p8lvE370fodGvhQtIfkwVKNBELzMAvoMBQANo864zx/4gt2R8u2q8RcZoMqCkqRjEfMggTJjAkkjFT4j8Zs9h7KMRrxq6qMg7dTjbzoF7gBwzqrZX5Vkq0Rh01H05i32FbMWJbXNr5ANS3bb+Y3b4biOLfXxd4n/CNgOwjA9hXSeH+C2rQHKoPUjJ9JOfeqfg+KAxIY5OCfyiavPDSzHI7H2MdJgfjVxU5O5dApKMF7o2nD6zjb7ekf0qHEeH5kTXT+G8CrCs4/ggDT3B1ZnWX3qPK/HvDFGpwMgj/P2iqTiPB3KawoIIYjmhjpwdPeIJrt/iFZBUDPbsBMk9hvVm3hBXhlTSdSDLTGnqSJ6zFDPLLFC0ElGc+Tznwq4jLlEZkEEMoJifPff9TXXfD/AIbwXFE6rFsQBlRoYE9mSDXB+M2n4TipXv02Pl9jtXT/AApeh/mCSrAke++Rvny/Gnea9u9dC1jX4X1Oq4vwi9w/NaZ+JsD6rbGbyDvbb/ex/C2exO1NcJ4VbvItxCrIwkH9bHpBq24DiJFCS2LF4kYt3mhh0W6fpcdg4BB/xBerGtePPLbwzjavwzDklbXIsfBB3/AVw/xYgW6yz9Jjz+la9XgV5P8AGjTxNz/qP5CseuzOeOn3NfguhhgzOUV6f5RQW4nIkdaLI7QO0zQ9ZMSdsCiLXLR6ORKD0qJFEArUUQsLaJJEk4wCdhGwq04Iwd584j0Iqstbfl2z18v9Kf4I/r+kUaBkdLYu8orKWtXRArVOEUIJxSuQwtywGCinDRJ3ABiTgevarC3xDkkKzGd1ZdJXV+9IHTfvH41XA3geHDMSd9e8SV0zAI1Geg7xTSok6TzALClVIAnMEzscj1xMivNSirqjqNJl1bYMuqTgETmcAiTG5BnljocCi/MYKrTIIO5HU8pUxnoM+VVNq4ULKxYOpXSZ1aowRAAMw0ZEmnLl4FmQiAFDbNGmZwOjAjt/klrkRKHI6GGGIhoEd5jqdsSQfQ1O5YMAsnOpOliYAB7Ht5VVi4DoMg8xMjG+VJj92OU7bmn7d3UADuBzGIj2md5jy70LFyi0QvWmjaZ0gqYM/j2nPl1rdq40LmYAB2zI3H4n2pgy2TH+E7mAcA49RQLtqduWWEldM5Edunn2qFJ3wzXH8Ha4jRrWW08jHE6lIIkQYgnzzXGeM8NfsP8ALCizaXZ8urau7MIHbSf512huamAO4lumdJGQdjEH70xcg6lcB1Yc4j7EDtP5VoxahwVPlEi3B8Hl6eLoyFWUyPpdf3CcEHYFRHWrHhuIjnt3kBiYVskRzaSNiN4ME10vHfDtiQwtr8sjsCJPtPbyqpufDHDH6rYEKTyyOoI9cTt51p8/C30a+poWRtWg1nxl0WLtscQBlWY9RH1E46j1mpm5wXE6nuseGbSVKqYA1RqZVJjXGJjY4pax8KWlyl28qyQQHkQZAEEEER/KmB8NqMG5c1SBIiSD37xO8T60cdVCHSX0EyhCXVU/gUXEf7Ort25r4O4j2Y5WutpPoYBLesVY/EPg963w/DtdE3bYNptLFpX6rbd4A1LtVnw/w4yKy2+IuLqEGO8js2MA1aeF2uKsDSby5kAvbEgxjIbPStuPxWNJSdmOenVtxZw1jiUXffzgGcDPf3q74Dx22oie0fqa6a54dYeDfs27lwgy5UBjEDofMUra+GOFVtSqQOgkED75HoTTY+Iad9W0KlHIOeG/EZI5EJ9AT/Kt8d4wzA6oHkzaf/zJ/EVPieBDAD5jKsbCMjpkdNsVWP8ADfDmZe5PcGOk43mmvxDTr+r6CFhm3dC9jiOHDa3vLIIITSQhPfEliDkaifSnW+KOG5yb3THK5Ow25T1x7UuPhXhSN7h2zrifPA2qbfCHB9UcwIB+YTPffFZp63TS5k5DowmvRFR4p4/4fcCC664kNNp4IYEY5fqBg7d+tcdxPEWLLs3B8UVXcW7qOVfodgYnvg+dejn4X4MH/wDnRgQIlmOD2k4ion4f4EMP/bW5A/hJxG5BoYeI6bG/d3fQZ5eSS5o5PwX/AGjqhAu2yO8GfdT28iPc13tnxWzx9pxYuA6rcDurjmQkdCGCn2qoPwj4fmOGtgHqCwOZ2zjrReB8D4XhINmyFfADAs2Y2Lbn0rQvGdOuiYv2acuGzrPA+LXieGtXwI+YgYjsf3h7GR7V5h8Wx/ab0/xtH4V1t34gfhRpCoLeoiAsBZP1QB1mfeuE8Y4751xrgjmZjil5NXDNH3L6mzSaeeOTcuwiVolugmMfrrRVgDfOMb/6UKNMg01s1ggDOSY0wdu8/wBK0TRiw9tfT77CnOGak7Q2/pTlnp+v11okCy3Q4rVDRsVlMsUVHgkfLKkA+52wYHQGOsdSatwwY5GshYwhIOkyCQSAfKR3xvXn/gHjD2sXBqAMahO/n5R1rtPDb4YagQ05WPQCIUDEjv8AxVx9Tp5Y5OzbDKpq0WCsRqYMyCQxysZgEcpIG/ad96OOKgBtRmZxDTuNO3Mu59fSgHiACHGrUQQwOdUEzAmA8io3DtoggRAJ/e2xJMBTEiP6HDV9Q+vUsbSyuqOYphliCTnpsI9smp8SQy6eZTpViAcgAjIYEyYnrSdm4pAA0llB+YVUAjqWTEg5AyKbtsGEqxI0jKxAIEGIMrAPbr50tqhbXqGFwlOYht5II2ztOARNE4a/MYKnSeVu4np1Eef4UtbWWMbNknbsGDAgwIBiPOjokKRAAwMzysBHpA9qqhckidwRKhiNUA7QJGdOryM4xFDtXmGNDcqDYYMsAYWegXv18qkLjQwYgn97H3jv1A9KAXKqNR6rpI9u5I65A3qWRIsZVsbAggo2xWY3/Kq7ifD2UAgEqNog6MbNEGIA2Pep3W0kEp3I0j1gAbtO/lTVp4yT1wZ6xIJxAzPlmrspXDlFbw12c4yIPtvkZ3PXoN80wDsNIkCRMgjMxGwO4BBpnieCFzKbkyRPbeCO49t6XGJDDlO4I6dTB3P5xVMLcpdAwPeREzAyu8bjPTcUVbpEyDjPf+Xl+NI6OkmCvQT3A3HUdPSjIYwwIMfUJURMd5J61QMojUjY51dciO8ycH/Ki6cHz38+h9/Oky8ydODHWcHGc+u1GS5BBHnuMbxuD5irsXKIwuQJ/GI9PbFBJwIPQiZJ79P11qQu6pg7b/g39OtDJacCftG3vHUdaLcwUjC6gTvAInHqds7dTW1YA9h1zv5/l96GL0gsASYP07CAcd52wM1oEERkz9M/hvnyqmFXcm6zucao2GI32+nasXIETkdSTg775gjpUTdIzgmDgfVAxIzzDNQuKG2JgqYYeeIj8R/KqLoIt4dG3BwYkdpgT5TQrjAGYOk7wcGRMtqzM0FyNyOaMhdtyrFgfU1nEOFjyIwDmIHT1PtVXYe2mc98dXlXhpJySFGD06+uMziuJ8J4nVaAJ2Jq0+OeJuvpVli2OkbmZJPtFc/4fcEtGBiPtXd0uGtP87GJtSouCamfbPbp5d6WV6KDTkXIMp+9GFAXejA0SAaGLQp2waSsCY6+X2p3h96JMBofX9b1qpqMf61lHYFHOeMeEB1dwfl2VICDAa5PLmMD6T981Q+CeKWrFx1LAIdoMkMDgjpV/wD7SOP08LZRDp1AqUiDBGqTjboPevMQ1O02n87E9/RmTNqfLmtvU9g4S6F+nA0nSdS41cwy253mB1FNLL/L+YsETkbAaSNwcgkTI656V5x8M+OC2dF1joI0g/wz/Ku+t8RLBlmCjgDUZgL5DLTmfOK42r0ksE6fyZ08GeOaO6JYcHeYhYZdRUxLfTkwc7zB3mftR+HvSCxRZiZQb6owQDMEzn/CD1pTUJwzTCvqAmYjSQCDggTgdG8qw8SyOpBOnqWEgiDzd4wBgdPvicLG1ZbrdHMQZOYYLM46Ekwe42wfOstcQvMNS5AHNhWnIxMg5J96Dw90MxVTpwCe4MdZ+kx+u8OHuEhAFZckFZJXbEEbnlX2mk1zyBtRZW8jVpJnsciJ0mBmYzjv1oiqCREwBGBtAjI6df60jpCg7lSQQhwcOREgZUdun4UzauFVJDEiZwkmJkxG53GaBrsLcSSIQOUTv1jaRAxiY9PzqQlTyydIIIGmCZk4cT5ztREKGGDEgjAk5jqucb596NaZTpUGGGwO+D+G4HvVi3L4ALBkEqsRJ0sIzGSOo7f1pkxcEECdO5zkEb+80JrwUqRHXbEmcrJ6w2BW5THYSAwEQZGO++doqWC+4pc4Y6s4JwdzPUb7mf3vP7YbkRqHMBMqdo6ZGJmrNRIhoHZhiKXu2WGOo2Pl/M1Uk1yEp3wxeAdpI6k4JjrP227VNOI7AzuQdM+cd6DdtDJPTvjO4JJ2+ofjU9LGdgQZneBnMSOpO386oJpBBdBiF9YB79CcZ9etavPif3fIzkn1kjpEVAWdXcEjcGG6GftGDtUXSTnVnBEDpp3H70zvVlJKwivkTOZO/wCA84Prv2qT3RJyAZ31QJiSIPoaBaY7GD2wegzg7dvb2oi4OZ3jEEGdjzZJ/OfSoRo3b2/dgAkgTkH/APOY6+1DBkkHpBBB3B3+xAP2NbOIIJkMYPUypPuNt84qN11ALbyPuT1H/lU46FpA+JuKpMzqMgCehhjv0GfxrGtgsWIJYxqjtgiIzj7zSbmWJIMxG/TYfnTNy5pXOIMEmMYx656YqNdhrjSRzHx1aX5Wrz7AGT5/r8K8/wDC2ya6b40443AFX6Tmf9POuT4Q6W9a9JoMTWmaYmcmsiLu2aZRsfb+dI27gplLwGx8p/1otrHOhwUVKVtXJiN+kfrNPWeGusMWbhySSFOdvKN/zoCcBbft507w+9F4X4c4t8i0VH+JgPQHr+FWHCfDF2V13EScEDJztvAOxqroBzh3NJtWVcn4YVeU3XJG5AEVlNtmfzsfc84/2h3nvcKjliyo6EEgAcylCB1JlM+1ec16jcZb1p+HuanlW+UFPfS0nuykdtp715vx/APZYq49xsfQ1u8PyLZsfU5+sxvduS4FRXT/AA58RaAtq5sJ0senUA+QOZrmK3FbM+CGaO2Rnw5pYpbonq7XjAdJ1BWAZcdAoJjcDS34U5ZvmHYMsGAh6sw9NxgY2npXn3w/48UAtXSflmAD2zse43FdhwnE6YOIU4GDAJx6mT17V5bVaSeF0/k/gekwZ4Zo2i24a7yq7BSXAywG6y8YByAfy9KZJEHSRCqSMLpdZgAjEZJ6dh1NVtnihr1LjOMasNh+0Yj8a1wxDKQojTGDE6tUsVJ2yZ7CRPljcfUdRcW+ICnBUBQSmnOInJGCTqXE9jRrXiDLAVWVHPKRBHNO8TnER29qpnvFXdxhSdWNxhQcEYJDbgYCg7Vq25E6QwUsNaGW0kwR1+oyTgdAKDyrJsT6nRW7pZQqzInOkZ1T01CARJjG1Qu8QdSnSWBGkidJViF7kem/Wqi3dBhwSokk6tROoEqVAP1AiJ9qtbdzWMkBSRAcEZDfun1XY5BIPqqUNotxS5GLHEQACGCxMtII6EGRyg5Ekz9xTNm6TlMggY1ZMHlAZtx196qmukalDaS0jclg3LtgAgCcyPuKYUu2pXlTylwfp0zsvY4zOYiharkXKF8ln/atLiMqZB3UjI6Hc5B96Yt8RssYIEZBAnb8qrwNYJ6CTvtzLBzt9J+1Q4TitSSIyWMkzkuQvTEkjzGKBSb6CnjVFrpBEg6pye/+Y9KiLQMe46jvgjqPvStjiBlsBZbc9JgHfyn3pn5gYQ4G5yu4iD03ouBbi0ae3OcYMAjGIgqcYodtWGC3SIYec570S4jKZTP+Ek4nJn/Khi6WG5ECcrj3zjpUpFroYWE/TLDqMdDt7Dv1FRVh5xvOMddRnB/lWORA6wD5QP0N6U8S8USyucyDge0gn92aiTk6RdEuKvqhz9RLQs9hvPQCN8b1V3ONdy/LDKslZEROkkCMiMz6YM5Vv8XJ1yoZxpUABmEBMFugIyGG3N1qw4i/YuaGcWxBCO8a5I+nVGYkbz5YrZj08V+LqHbXJC9YkJJViwMBRDDSJOnP0kDfzHeo2OC1aSz6VdQVJG8rMYOImCat+ENq6rKAGBOovOBGcqdvJR6T1o3A/JKqF0OmkKFXBURhSCfxpscEXFP+fz9AHmkuDlOM+HLV4KHLAkg6gV06TiQYMDUCATE46zQ3+AuCQo3zHcEwecY1YBYCI5oA9c12DWrK3HlQW3fTBKgktDSZ3zygfhWcUnCXrZESDOpVnUJEFiRmIAGK143KD2qVL9RMsjlTdldwnwbwKJPypbIhmOYGRz7HzgetOeE8Fw8z/ZgoQhNbImNJAAbGrI0mcjO9PcMtnTpCB0MAQWae0hvXvkeVKLw1kXHXWS7BSFVmMwzSCJAGnGO0DtR2/wBRe5vrYy4tAM6qkCSTBEEdCWBEkdPzmi2+KlQSNUDLIykAtp0QcYyekVq1xFo4Qlm6oScmBsDI2I+1D4exahQLYFvMKpyChypCgEQRsZ2oVyrQPwYLhOO0XSrl22IJXl5pmSo/dPUGI01rxC4RLoG/Zg4tEMGEAtCkHBWD6gT3pl7iJpZQAhIgyVMuYkTMiYBI70wLVu2SQh1kBWKgZJH0zifwo0uKKbV2L8J4mrIrKFIIkFgwJnuBNbpYXEXHy0x2JX1GmcQcRWVNz7r+fIm1djwvg/GhgCY6DIKnuhGxpy7xqXBzAjckESrZ3K4htsqRW6yurkwxi+AcWSU1yVN/hEnGNtsjvsRj7mkHAjAG+8VlZTcbbQrIknwBerLwnxd7UKxJtk5Hbz8/SsrKbPHHJGpIXDJKEt0WdTZ4gGNE6TBBmOgjHqPvRbfEllbI5Qe/7xkx/nWVleayQSbXb7npoSbimNNxQg9QTOZwew7jA3/h9KatWZUTAEtq7DUBpEDJiVPrWVlZZcdAmWfD2NJ1CPpaRkryt+0MR6YHnFNcE4+WHtkmciMFlGDhhpkH02GaysrLPlN/H7/YW+SK8SrqofnQ6lzkyIMdMwTny6zTFtWVQrAkZ3P1AfST5526QKysoMi2uiS4dEPGvEBw9ljcZgrsoUqM6SNUH3DZ7z3ql4fx+3c2lckdYC9AO3MBkCfzrdZWzBp4Swb31Axu3Rd8HxuCFggATjpmemVPbfHnT8mA2wJIBn/CAZ9x59a1WVjnFKyppJoM3FHfOcehyR647+XnRC8BpjlJJ3/hB9wZrVZQJW0JkkjmPG/iVwWSypkY1EKRidWCQSf6Vx9zibrXCzOWn6iwBGPpAWTjesrK9ZptJhhDiPUwzyy3E+HuuFI1qATqEagVbO0JEZiIim+G8I4xhqtm2ZXJwJEnflkmDvP5VlZRSxQXoEpyrqa4scVbA1hScQ4bbTsDsY+9S4T4oMab4WeaBBzqYndYIEn8Kyspa0+OaaaCWWVjFv4hm3GqWt5DDXLiOZdRgjocjcU7wvjpU/N5mTHzACAwmANLCD36msrKzzwQjLgepNrkY4PxIXGayWMBZtay2FP0GUzIBjPWocZ4iNK3RyvYuQYnUyOdDDX1EgNnOKyspOxWn3LZceJeJG2LbFtMrCygJjcmVM5IGKLwHGGzeM6lW6NatOowcPvn6s/91ZWUnlft9itqaRnD8b883OHP7SdYUvjTAEP1hgwnHlRLPFseER9JBCz+zaArDDEgwDEnbeKyso3zG3/OgDilL9v8lvwPjANtTyZH76sW9yMTWqysqlnml1FSxRt8H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6038" y="-1828800"/>
            <a:ext cx="5715000" cy="3810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33796" name="Picture 4" descr="zaštita od sun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S 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PowerPoint Template about background, , bl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8000" b="1" i="0" u="none" strike="noStrike" kern="120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Sunce – uvjet života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Template about background, , bl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142852"/>
            <a:ext cx="7215238" cy="65556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6000" dirty="0" smtClean="0"/>
              <a:t>Nikada se ne smije gledati u Sunce, ni izravno, ni kroz sunčane naočale, jer snažna Sunčeva svjetlost može oštetiti vid. </a:t>
            </a:r>
            <a:endParaRPr lang="hr-HR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Template about background, , bl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142852"/>
            <a:ext cx="7215238" cy="47089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6000" dirty="0" smtClean="0"/>
              <a:t>Kraći, umjereni boravak na suncu u jutarnjim i kasnim popodnevnim satima je zdrav. </a:t>
            </a:r>
            <a:endParaRPr lang="hr-HR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Template about background, , bl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285728"/>
            <a:ext cx="7286644" cy="59093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5400" dirty="0" smtClean="0"/>
              <a:t>Čovjek velikim dijelom prilagođava životne uvjete svojim potrebama: zagrijava prostorije kada je hladno, a hladi prostorije kada je vruće. </a:t>
            </a:r>
            <a:endParaRPr lang="hr-H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Template about background, , bl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142852"/>
            <a:ext cx="7215238" cy="59093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5400" dirty="0" smtClean="0"/>
              <a:t>Isto tako prilagođava svjetlost svojim potrebama. Osvjetljava prostore u kojima boravi kada je mračno, a zamračuje prostore kada je previše svjetla. </a:t>
            </a:r>
            <a:endParaRPr lang="hr-H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Template about background, , bl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285728"/>
            <a:ext cx="7286644" cy="50783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5400" dirty="0" smtClean="0"/>
              <a:t>Biljke i životinje to ne mogu činiti, već se moraju prilagoditi životnim uvjetima koji postoje u određenom prostoru. </a:t>
            </a:r>
            <a:endParaRPr lang="hr-H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Template about background, , bl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142852"/>
            <a:ext cx="7215238" cy="60016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4800" dirty="0" smtClean="0"/>
              <a:t>Budući da se biljke ne mogu kretati one se još više moraju prilagođavati životnim uvjetima sredine u kojoj se nalaze. </a:t>
            </a:r>
          </a:p>
          <a:p>
            <a:r>
              <a:rPr lang="hr-HR" sz="4800" dirty="0" smtClean="0"/>
              <a:t>Primjerice, lastavica ne može podnijeti hladnoću zime te seli na jug.</a:t>
            </a:r>
            <a:endParaRPr lang="hr-H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Template about background, , bl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285728"/>
            <a:ext cx="7286644" cy="59093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5400" dirty="0" smtClean="0"/>
              <a:t>Ako promatraš sjenu stabla tijekom dana, uočiti ćeš da je sjena duža ujutro i u poslijepodnevnim satima, a da je najkraća oko podneva. </a:t>
            </a:r>
            <a:endParaRPr lang="hr-HR" sz="5400" dirty="0"/>
          </a:p>
        </p:txBody>
      </p:sp>
      <p:sp>
        <p:nvSpPr>
          <p:cNvPr id="21506" name="AutoShape 2" descr="data:image/jpeg;base64,/9j/4AAQSkZJRgABAQAAAQABAAD/2wCEAAkGBxQTEhUUExQWFhUXGBsbGBgYGR8bIBobHR0YGRobHBgYHCggGhslHBsaITEhJSkrLi4uGh8zODMsNygtLisBCgoKDg0OGxAQGywkHyQsLCwsLCwsNCwvLCwsLCwsLCwsLCwsLCwsLCwsLCwsLCwsLCwsLCwsLCwsLCwsLCwsLP/AABEIAQMAwgMBIgACEQEDEQH/xAAbAAACAwEBAQAAAAAAAAAAAAADBAACBQEGB//EAD8QAAEDAgQEAwYFBAAGAQUAAAECESEAMQMSQVEEImFxBYGREzKhscHwQlLR4fEGFCNiFTNygpKi0hYkQ2Oy/8QAGQEAAwEBAQAAAAAAAAAAAAAAAQIDAAQF/8QAJxEAAgICAgICAgIDAQAAAAAAAAECESExAxJBURMiMmFxgZGh8EL/2gAMAwEAAhEDEQA/AEsFWRrdel/MftWzwPEJIGZwpiQOpuzaV53BktqTod9P1rawMyRKJeVEzowv8pmo8UmjomkzYxcTMguREkG6eo7fpSf9/cFiVCW2+h0bvWacVSlM0nr9dDXcDDWgOpIZRADGZteB5/xT5m2IuNJGkrhcNOKhSgCMQFJZ/eB5TEg9prQx8XKnItJOblStveAgoUd2djr3uugf4SzhSJkS92O3R96rx3iKhw5UUBSVJudjZ3DbebMKqnV/5JSV0ZPgacxxMRZVOYQ1wbnQAvfrFP8ACIKir3suYkA6uW3vH8UEow8LDwpyhQ59BnylQJe4IGUiJQGu9NeE8UhOEkOVYjcqQH68xsDY9iKmklSY97ovw6iSzuUPDiDeOzAHrmFF4UFairM+GoHyVo+gFwetZ6MJZU5DoVsT/s4JAbKS9nu+laXDLaQghwQxZk/6lMaFtKZSdmaMrCSULxVJAcKUQJ0dpCXa+w+mz/bKQgcpTlAcmXcZfdBYFjfpag8DwyVIQn3VqWV5m5iJU73UAQkMem9OYvtVDLnE/hKeYiCTmsBs4OnWjH8RXscVwicjklSQAQVF47DXqzzSmLxaFpdCCtUPls3/AFC1x+lT2RKScQLUC8A5gBYwwHVwHvTPhuKhCMqWBcu4axN36G3WqE9GVkZysOMwYD3Q4HqHMPEWFaHBDKopgCAB2CXL+ndqF4hlURlu4zF7sRcayPQVxUpIAMqGUgGHCQOwckXqL+rK7QfCw3DkQoOO0N2cN60HiVBgNcwJB1A5n+DRWiovIukDtP6N3rKQgHGOZJiA/WWI7A08sJJCxzsV8QxSeUMAppOu/YN8q54Zgc5zDUO23Kw9PlXeI5lozf7P5Epn0t1png8QBzLBSvgHbrr61BU52yrxGkFUXUxu7dg2adtPMVRKSrEDOBhwxgF+usA/CpgFsTMssDAfWZLaQx6tU43iEoxCU2ZIYQ5D7XLG5qvbHZk68IHxHGMsMA8MPPLJsJ/ai8NwyZUfeM5tT06eVDOE/MpnWLDTsBb7NFwlkQTP6XfzehF5thaxgZCFfmHoalWTijp9+dSr9kS6s+fYmAynEl4ftqNxu3yo+BilRCRmZ5sC5ve3Q0lj8TzhlQWfvZ57tTfDLz2+N4+Ju1edHeDtesm94cE8qQLEyYB6EmTT54HDUQkE837khjpYsetZuDgF8oJAV72obrFvk81rjGYJgEpcgphjsRrEEbV2Q1k557wZfD4JwMfIVLyrGZDsQrKwy8wcKmO4d2lX+4OIhOGk3xQgh7gkmRpcP36Vq+McTnw04iS5wiFKZJDCARJuynI3FYykvxOXCIVYwYcBJJcXEWvcXqfI6wgwzsa/qNJSDh4YALOoCUpAKSFMbSEloNtp74fhYX/4wz8pbmIecR2LQQUuNbXpriFZkkkG5zKN1KLOCfIMOtIcNxXs8fGTlJTiFSkKJKWKWCg5uWKT+5oX9rYUsYNvDykqT/jnMlxDQE6A5WGgNLeIcIcNK1DmRlkSWgAEEvAUSd/orhcWs50ABsxLAjMTrze6IZ/NrV3H4nPhKPKiExHMkECWZhc22nSnlNOIvVpj/hIOJiMkZRhpCMwcgnlzs97I7c1auLwrmZ5FXAYgs1m63EPWR4LiBOFhpdJUpCVOb87rIfcufjtWurijnFgCIfbSX3p08IR3ZT2oJCBylzAsA+43iILGwq/F5YzGDHn29KugpzwSAUiO9r2YA+tLeLhEASSYIBg7sHB6n+Q14AlkAvh0pOVL3SYMXBYP0f0qmLgqTioIYBrOTaAG7qB8vQHDcac4P5SX2FhvB96PnR/FOKBCV5SCkmYBDuki9rFunnUW002ilNOmPIcnLAU+bz/S3dqV4xRCiqXSwPkQY/8AI+prnCkh1ESLl3hrFtB9KD4its6yOcKytvygN5gmmlLAFHIhkJxlEyA9nicxDtHvfBq7iEBcakEi8kHTU1MFKlxm6K6yp52b61XEwCXYlo5gEtGvWyp771y3atHRrDCL4q8QHDnUN06gUPhl86VqJIcAP6kx1HxFD4nhyHCVXZgzRd/SjLwChrHLIKhfRxsD2+lFt3nwZJUayUgs77OT56ky7Usk+8fwix1Gv32rO4HDxMVAVnYKDswh5a5JLm9aB8MxcqkhYLy25AAuR0s9WU3LwRcVHyF9kg3Wx1HXXSpSY4LG/wBfUD4aVyj2foNL2ef4jDGV5zIj3WLg3IftO/xa4LCyCC8Ahg97js5mkl4oxE6QHbrOaQWeC/aq4WLiJAIBToCmSRY9La1zprtZVrBv4OPklVlbNdpEyP2oHEeMBRZDFk7W1aNxdv3rK8OwQtbLKiA97Al9NR06+nr/AAvhgIEjQhg0B36nb5V0xuSISqOzL4DFOMhaUgKASpw4SydQQZJfpYigf0vwRWV4qlFJAghvP3riz96f8ZA9jjLS4xUOkLEughLpU9wQr1Dhmov9O8vBIxtE5ypx+HNJD7ZQdfdihX3V+DX9XRm+LeJJCFAaKLvLmyspEOCoqJuzeSXs1FCVIzD2ZcqUpmcc4HkX1sKrhYZXhYKlADBGJlSCmVlR5oSXIGXKGZ+bYV6ThcBS0LxDOGt1BDmAzc7gyzcrw2rVNR7SZTt1Rm4HhywlJUVDD3CEsbw5fl79qt45wns8PEWSXCHtlYuwYJYeYe43rc8LQoYZwywKCEKDu4blUI1SxffNswQ/qXw8ewUCSASBDS5ERo+zHenlBdBFN2XQlGClCApBYBnUlnAAANmDD1PWiHxdAJJb3WSHBck7vpbyehLwyAEnCSAqGds+hCDkCUifdjyvS3F8YMNgArMzEOQzFmAsUvGxNGUqVmSth1eJEkpQQFkyWKo5WII3Jax1vVcTGKCn3ykpJLoLlg11GBLaAl9674bzhWIokPoFe60ZRMnyhzajllLYAqAIJnmUoWhUlgdTqNqF2rDp0JoQSCcQEcwfQgOwD9NWv83sMjInBZgtRCtmS5U3+5YfPWu4xSVJDalmEsLgA3P77VMfCzJknOAGZgXblhn90jUeT1mq0C72CPFHCC0qnK5BEQeli4IPd6Bw6Q6SslwTBNhlcaR1rL4rxArUkYiAFiFCz7ONLAt1NMAFak5j3MRt2DkSf0qPyfbGaK9aWSx4hKS9xmJI0OnaXND4jj1KcJAAUW+rAxbpVFYyUF5KiHBMsQGE2TzZhoC3SujGbJPupIeDqHI7lx2nUUii/YW16K4PDYmJzkggGACR6uHEDpai8VgBYynBXLQVKytqMz3IjYBVODDxCQlPJFzdp94Jca/GnuFKgwUkBUQfppr9asuJeBHyFMDgwAkJQjKGYkAbGWBLQb13GzCcyRAHIG7lz0fQfCh8cn2aSArINGh+7Ka5Z/8ApegcOjGeSMpeFJuSS952M+lV1iie8moUdF/+RqUokFve+Y+AMVKa/wBAowvGsPKVKYf5GfLcFJYnq/0TWbgJUsBOGHgvFi+o+2jzJ49xaCDmZJ/K1gbkFNxa80rwHHLwAFZuUiFAnXSSzSOtckn9i8fxNnwbCUoKypAKFEFRJIUJzBt9YbvTntl4YYGFQkuTa6SNIIba3fG8H4shIGGwULlaoL/T0860ggANjgKulwkMHlg5ISGiO2lWhPBOcclfFOLBTiCAFZQwsWba0N3y9KP4cfb4CeGcjDA/yKBAgkqCUvOaT/4+VZH9S4ZQAlAV7MucoM6WIlvWvR8Hw6cL2SVOxTlkEc0Fwe4M9aVW5v0FpKKL+JKQMPAw0wfaZEmXCUqCQ0XysaP4nhpwcowypKlEABPM6QfygMraGpHxjEKeJQxJZ1hwHfKGAeCf8ZA+tb/B8MlLAEZyOZRDlZAN36ks0DaqRdtiSwkY2Nxa0YiMVScoJ9niKu6CXQVJSc6SFaGwUryF/UGKpYQEOc2Khs0EQWORrRczGtej47Bw8RC0KfmSUkAEkEhgWS/r0rznH8cjGTgEOFYeInOcpATiD3kPDsQZ6itPCBHZpYXhuf3yVHXsJs09j8aS8T8Jf/lgAJcZFWOjpOpEbsX2nZxeLzS4AJALEsW//ZqG/KPO9UXxSXbLmP4YhmGh09aM4qSyaMmmeRWsA8uZOpuRcXcsdoa808jHUkJWAVmVKyFQywbgv0sbJMUfxLhU4gdSQkpLNa8BzZUtIs+tLcPxqIwlEpVIdnjUK/LuZY3eudXGVMu6awTC8QAUVFLKcHnDOmdzKgdRozu1TxLxFiCgB5AIMsNbDKARHn5W8UxwUDDWHWCeZJE+8zFocz23rMwjh5gV2BdRSDzXm0Waeu06c3fVMEIr8hngeEBfFVzKzZU5jcwM0bEhh+gIcxcRAQcMucuGtSbyGgltiwctbpSIWE4gdTJDkl7Gw10cCNtGeieI4BKklKnUEydDmUkZfTNbbqaZNRjgDVyyB4jESl8NuYpDjLeJcHdh3BpbwtAUvEUEhQ91IULqEqALHLJSl/8AVVoFMHDPtsUrU+YlKVEs5TlSYGhYMLVPA+GyYXMLlZFwJWp3Vs5EntQWwjnA8cyiFqAcuQRcszHcftetjiuKBypygqVOVm2LnYAkT9SHyOH4L/DmT7rnKxc4iiYb8qSws0bVq+F8ChN/efneS+g7AafN6rC9Ep1sNwnBZeZZJVcFVk7gJJjve80PEWSeZgex/Nftan8dScjtYbeW21ZHGY4QsSCEiXO2YN5kiao3QiVnFYyHP/yA+FcrOw+HKgFHHIJDkBmDywi1SpfIivUy/wCoiV4JIkAkkGSBeAO1IY3BjKcoISXdrf6htD8jR8dJUmDY9i7d9vnQ04wAyu3+rsQW6vN9rVzRlnJdo0f6c4fMlKmQ5DPkUZfVQUJrX4nhwlTzJZol4LRuRrttXmf6d4wozYYjmfmgAQJUOYSLCJr0P99YLyiWJbMAw0I+RGtXi1RJp2ef41BPEBKRLpZzZwDYOBd4rb47GW6EEZSllOC/MJDuxZgp+1ea8HxVHjOdVirm94skECdXSwEbV7LjOBHss5BiSynZC+Uw5kAg900qW2FvRzOnF4zBW4ORDtqGdYeLg5fhXosfFJUUoDkp5ZYCZUegIB6mOteP4bHUOJCMo9ol4dgxClEuD7knW0QYrewSrMUJzqkDEXAcspQSJ5SxAiwB1L00JPP8iyjopgnmKVqZBfKQk86hBL5i8aS/MZcUp/UXBKJCk4hGcjMCAnMQhWRRAFw2UxKSBoG1+IC1pDIaOWwHKzC8A27fBHxTjEeyQGykLlJ/CQler3+cNE1p/iwR2DGCUJCjiYgIDZlJDawpISCDo5PzoGGcVRgIL6pATa4jM89Zbam1rY5y8hlflEAOSXcjvtAiu4SUpW2cOQ6VJk9B+U+dFhRzDxSFFRRnYHVJibORb9ayvGADhKWjCIgLCnSGKWBcg2awFiHpriypDF3SzFQLHq4J+W3Sl14Z/tsRKADmQoM9lFJYTAPpSyd4GS8mB4ccTEUVDmCgZeztnLJEksGFPYqlgoYhSUggKBIJAZgQQACGA01pzw/BHLlGVmS5Nmd2i8l3a1G8Q4UzCSVE/iZ3Zi1n/Z6hGL62UbzRj8KFLMJgmGaHMlvL5Wimcfi8jZTmZgkgFwAPdIOzpbtSuFjFIJBgFzN9fUE+lGQvPiYYSCSSpgBJ/E4csISJ7GhdoLQxh4airBcBICiA4/EEqGhckb6F4Dl1fC8ZXKlRdIAgkgMySok2gk+YeSBWvxGYZQtsMJEMkkF2J5lQSA8sa89gLypYscxlx5/V4p3KqEUbN7B4v2mIfZcqUDLhhoH5iw7MOj7zvcMQkBi51Lvm10F/P9vLYOOGZ8oAZgwZmDDp170zwnHlNiSmSR3jt8qpDkzkWXGaXinHZMO7yO1/2rzHGcYVLYmBAt0sNmB9acx/ERjjKoby1nW8dWJ9ayl4sEjmYsC9w5byJ+4peWdh440Po4lLD37aJDeXPXKzSVGc6Q83rtJY5MTBcM/Rt4b51OFYoKFXkie0il8TiykFSWKWZnuSHHQ6xVcLiUpSsHVJHekhsaWh7wVA9sVIkZQ8szgO52d69FxHCBJBzMDcoDNf3j99a8x/TSiMykOC9ncMBmI3eR3r1vD8YcRPOCNHu/UPb0qyarIjT8HlfC+HUeLUlB0JJU/uxdjDvf8AmvYYnFgcmKCxcdSGuJZYbZRNhXgMc/23F4OI6uZnEi5a7zptXqvF+NSFFKiw6lw513H3NaEl1BKLsEcYpxUrQM6gChDhrDlJbZ51rV8L4gArcBiRAJzEsCZA5vhq8CvPL4psILfMc199ND0+Nc8K4wOsqAIZ2ch2H+ps/fypeOTv+wyjg90vGDAlJQm4USgkHq6ret6y+KOGcRKk5gfxEOypDSYJdw76nvQOD8SwAUlKEAkkQGI/7gx01ovFY6FKLJUAIPMTt3+WtU5H9ScVkLxHGAhkgJbZbK0uBEbzWfi8YvKClPKkggkyOjEPlPp9C4HHJCoSEQxLX2Jbb60DjyLZiw27SGPQ0HK/I6jQPi+Mz5AonKVp0eHBOt7034pxCFJHsrApEQzkBtj9+Xm0q5ctiFtPrq+9OcIpkBCXfMCH11+eWpSnUWOoq0aacf2eISuRASRBgS4Hzrvi3Eg4QUlnLSGkyPK7ed9KzMXFYl2gpKuygtO0AlInrvVsfjgvKgIYAku1zo7X5SQJF3tTQdQFkrkM42EhWG8ANBH5bBwRefJzVP6Z4AklYA5Us2ZneC0HUamzVmLJ5gSwJYAbC8d30rU8L4wYWFmlTmE/mNgD1eX2D0trvYc9aHP6h4kDCWSSFn3QScwLulUvA3BIgivOeD4ISghRIUQ4izOZ1GzbmnsbAVOLjklR9wCwEt23b1kwJfHBWZbc3KA2wednbTtTSfZ2CKomGyYJDOPsfetKYPG8xZrtfSl8fiQZMT2b7/Wl8XHCbSdmnrSpjNDfi7JbKQFliwMkRNxrD1TCLGdQ3VvkIrNw1qd1QokMp3IAgAbAAn7vt8sAKSbk9C0jbas8uwLBscNhryJbCQRlGnTvXKph8XlADWDaaVKagHnuLwcqEsAXITlDuGM/B6yPE87jDYjOcocfhLE36fOvceK+GYeYKd2YkBQBYwFMZab2msLikoViIVhIWnKFziblgGF7PUuOdKxp22kIp44pJUEnoJhoGjVpcN42oI2u/ll6daYVxPDouSP+xJpfxDxJsJZwybNKAm5Au/Wmtvx/smpu6Of1PjH2GCsmUKBDs+7hJFoFM+L+LjGJJRkPL7s9XJWTMn4UXxrhjiYASwJ5SOln8v1riOGxFjmXhj760vG24lOR1IWxcRI4VJKi2YyQ510BpPg+OQDziCl3AmM3QxE1r8XwIVhJTmTCi6rA7dKycXw5yAAFMGhreYpuP+PLJylQVXFYZWCgsJcENJJOgaxA8q9j4Tx+EAnEDBKQ2JmFzlV6hymvJYfgxNkAW1GgbYaVtcDwBRhLwyA6lRN3G79K08BU7KeKcfglazhYgYWA0Eambm1IK8RSYzC5efuacR/Tig/Le89utBxv6ZaQhYPQvS9kN2YgCFKdJF2+Xxra4fBZAWoi20CWDnes3C8OIdLKd3t10rQ8SwM+BlMQk9ilR06M1JNpuiilgrg4Gb26swUUpQncGQ/eFkUDBwSnCUokuCu2ySwZxeKzMDw18LGAfnCA7PZeaLRFc4PDSlQzZi2UMIgM5cmYB01qzqiSlk2Mfg2QgEgkiS+tu0lzR+AwB7RGZmHuglhvJ0dvlamAjDxAVJcIBB5mctcFtIJpHHHtFsSU4ZMqSRmYWYfd6in9h28Gj46n/A4BdlMMzksH3rzHhWE6Co6S0zLQBcCesVOKwMYD/mfFR33TSWJi4uGHSpQHu5UvL3jv9asnYlluNwnQAnMXUyS0ZXPM+5LQNDRf+HgqI95SU8xlgRLRoJ86JwOGrCwsxObEL5ASOV2cz92oaeNxkjk91gCSzvrq99qW7f6DYinDJIa2vxNN5h9/Km8bD9mEgAFTZmIhzYXmDakkIUcXDTkLFaX5SNQPSinYW6GOLXlWtJWQQoggnUE1Kx/EgV42IrKrmWo2OpJqVTr+xeyPXqUhkwrMEoSSS+YIUFB31gCsfxNCVLJ9qpCfyIS/xE1bG4fGJYYmGeiUqJG9wR8aGvw5Tc+IojUCPlXJFVtizbeGjmF4hw6ByhRPaT3JruJx4xkKQMFSnaXgMQfudamHwSB+ANup++sUzniDHoPvyrXHaFjgpiYajhoGcoUkEHWIaNGGtJ/2IJ58Raug/WjlfTMfX4iKvh4OKuCw17elFOjSfbwP8OAOFgMlKoc9fWllYmzkbyHrS4Tg1HAxElzq+1mpLD4RQNwfL6vS2h34Boc/iPYFqcwlqyKIJOXmeY0MmgcSMosCqwAEvcBtqb4TBUMNQUBmJDDZ9OrN861mSAjxHENiQPnTuFxpIZRHnNJqw1DQjyf5W2oeDhKMhiLC4ftQt+wo0MQHKpQ5jokNP33p3wTAXiYAKksq+XUcy4ms0JW3ukRtVkcXiAJIuzHSXLtSuUmqYyaQbiU4iSUvI3NY+PxCwVjEYFIzBQ1Fh5vpWieOKoU79aDxGCjESoKsBMs7kMQfKnjyy0zPq9DnC4hPD51XKXNIHEJsU+aR9KZ8NxAjCGGxUACHOv8AFAxOGBMEpPb96C5KbDcWhDiOLKFJCsJJzQGsaNCyAUZWLljcTF7vXcbgc0KLpeWv8701hYww2IQYLuQFaMNad8yawKut7HeA8FGKedTBn1LDQMBpSnGcDhIWQg50AwWIfqzb0x/x1wQWm4Yj1Y/Ch+3B/aprka2hn0fkXVgJXIfVzmBaG9ZpfF8HH5+XYx8jT6sRn0e/XzrN47w0Yk5lJfYx6aU8OZXoSSRf/hR3X6q/+VSkP/pxP51elSq/ND/rJU/QfCwl3MjZ7eX6VTE4kPkSMyvyJcmdyY31pzB4VxzLKn0dgB1Dv5OaMjhEp91gZsNZexvA9ahaH6uhBJxSC4CN2Yn1t8NaujBe6So65unR2v8AKtf+1IhVyXJu93IHw8qKjCDvq+gftFqW2Ho2ZuHgRoPOH7a1ZCYm+5+/v5aWFggl3D7TOsNG/prU/tApyNrA6+v381aYfjYXwRL5knaRbeb1gcXxClYvsMNTfnWJKW0HV28y1ej4DHThEl3cAX++lZmBwSELxcR/+Yt+wLln2cvRTSWdmlHwTBwgkMn+e73P60wCcpVrmHnf7864MIfU77nW/wC9P/26Rgp1dRPzFLG7syRi8biOU4c8zvf3QO17CmUi0AQwH2KV4VAXiKxACwORGrtKjHWnxw86xe33cj7ahK1gVJ7AtsPT53qrrB94s2t47Uf2cwxnv8NquoNu2xFhceX70tsbJnY61EbGGJY9d+79KnDLGIjFBDZWzTYuCCDY7v1p4oBcGfvrXVYaUghiH27Bn9NGp1LBkmZeFxJQrKsx+FW+s9emtMkkz8YPw+tF4jASoMWL9rWEn77UgpRwsqVHlMBXXZUdpo4ehBxJawhnsOtW9oNu5+/OqZTf4jz2FTVhBtIH1pQllJQX5elo8tjS6OGCTCiNcpdvj9yaOMMhr7y0xf5VEh+9h9/d61mFlYuUOUw+nN8BPoKujFCrMezuKIQJcG9njz1fr9KHicHn8rEHt1cb/wAUcG/gIJlk+g+tSgDw/E/Mv/x/apRpGtncEgGbHzOgYN3+NMDEJsJhg/2bUvgIEpS6jpNgxe5En6Uy5SlLAQAohzrEgXtvoH0FNQyCYaVlgQbN16ddbCrAgCIBBg9NOh6fpS6cdUFrteHA6389xVlrWwd2Mqhhe8Q2r70DWEGMbS46fJusRpXUmHLHfTozDU0HCQ7sBa0diZHaetXxFBRnYNJLSIDFhJ+DUA2ySRYMz+ptZn0auEl3FwfyuzPu/wBvTHDKAULMDqNtxZ3qi8LMC2YNd7nr0LDpreKDiarBpxyLhu8xYFn+NOeML9nwJWGDZW6Z15SfQ0D2BBdiWEg9tBrbzp7xMoxcH2YSRzI/9CDfaBRhSdsFMzOAQAhKY5QL7+8dHM/KinEUCAw6Dz6+lM4GGCwHv6nzDPsw+7UTG4VRAlzs+nKxJ/VtKVpvI3VihWS2jt8TMq8qopUbg6w/eC+jT6U6cEy72gAAajU/TpQVpTJBAOgO2xi7+VqWgdRYYkXbeJ+UULGxlG5BHo3rNNqw4YKc/AXLMwbTeh4mEwBnowFpvt9tucK0yuHlL8oDsdesDSg42FmSpKnkN32qy3c2eNG+4bXbtVEYjKDgNDgnfRx6UUwWZmFxZwD7PFPKfdWdtdZH2K1DIcd/KAPV4oXEoStJSU8qmYGSCLEE9dutZicRWAeZ14cyLiYg6dOtUxLWxdGqcXKplXcwXGz9a4vE3Zv10f7vVeD47Ok+zcgSWFgJJ5R0El9aJmPPYpEhJvoGII63vBO9L1of+yuKohw4cGXi4jrpUwMQJJJtq5Bhid30+IqntALkQbZelpjK8dnofEnmdIYGIlpgdiA3r3o0gOkPji8LYf8Akr9alZecfmPqP1qUAfJ+hxQADuzmAYLqD3/EOmjNu8wEstwSGfKQCDazAaMSPOgniQlLZYP4nctO8pPU2aKBw/EwpncSBZ3/AAxYn0vNO8hbVjONjWSSVM4mWMt59dbV18pGpcM3Z/m29qUxkkBRO5JA0FtNy8D8r1xLvq+jfN9RSsVsa9qkBgSVEMRZgzABjs8NUzkEAzJfK2u2n3rQeGBZmBYu5ZrEawSQN9KJhqyhKDYFz3D6FtdeprBRpJxUpDlUkAzpruddf1ouFxKIcgh7iO8E9prHVxDFwACXYbC7d5M30ouKFqygBoaXDm3YGNtn3rWP8no10cVHLfpc9C/Tb6UH2xUSkulJZ3YAtaPjs4rB43izgJcyRA7vL3ikPD/F8QrGZTOD23FwfQNTRg2rB8qume29uyQwYByZ6yX8j9vWBxf9U4pWQkApDyoOVEaPtLvpWV4r48VMEKLH3iQJLtHRhr1rMRxUCAHG+mtqtDi9iz5r0e/8Xx8Q8MVpLEgE9pNxb+axfA+NWtSkLXChfq73f4UBHjX/ANqyiCWZiGaSGYBuvnWBg4xCnQcvcuAwYnqdtnoQg2nEEuXKo9+OCy6qVD21sIdzOtdxCA7sRtIzaedhfbevJ4f9R4gP+QJWLQZYOx+Nq3+ExwpAWIBLAlyN9tDo4Z3qM+Jx2UU4vQ4uQCGaWHSzFx2Ha+tKcWAmAdHMW3vrBqysR0pynmSli50Ftby+ltaXBdwTDQb7tsbx1pANlQp3OwkEw3QE3d7UIrLcwdPaH0+tEKmLZJDuC4g9OjRd6svICQYcjIx90wQ+oBOp70aEq0YvF8ApBKsIgA/hDyBO/wBsaJwXiaSzwYbYtB+Vpp5OHKg43nzZg81kcR4ckuocqr3huwHx6iqJqWJEmqeDXOJvEM72qDFBu8gfSLRrWJ4Z4uB/jWHO/wBJrXxMcNuNN7RaklBxdDRdg8THDn/HruP1qVxKcMhyoOb3qU1BoOFKCVOgQFe8kas4KiLM/wANqrhDIxQEqAYltIcibRFCxFLdBJUSQHhnaWb8QFqOrFKlAPzmACSl8xDxdjB67xRYw4vAIwgvOl9UAZSlJISn/IC7yLQWvQM+XE9wyk5nANyXKTo7xtV+GxvZpxEZIBOYqJkyMgBdkl26ACl8EB05ikBHMRGUwCyGMhrJfeXuaVDukMowyUKf3QCxP5mhTOND17GhoyEIk5SrKqWLO75fwiPtqorDSpLBSQk2C1FwWuHTLbM/Q0IKCUJ/6WMguQSHZogh+13srFbH+IIHLmzEAsq7pdwGGrp3DfMXEccgJJKgDDCTmLNOg+NKY7JwiohYCCP+1N7MCHd9i/WsHieMXiKJsAPQWAj3b+dPx8bk/wBAlNxB8XxGJiOVPlSbCw8tBG1UTypdMq6MQJ3B+FVWss8yfeJM+8NTYzM+7T3E8T/iSHD3dgHAY2SGI6y710tJUkRSu2zKUvl6RJnq23lXQoafpUz6Av8AEDXUV3BIEMLhiSQU6G3705Nl/bOGctBqAna0ubNsw+dXypOfKSIgKYk6s7MO+tVxScMFyOjEEB7g95tW6jJA14nNOlafgniJScqzymw0fdqyRJ6kC0eQcCegrqCGEl9Y9G3veklC1Qung9vkLPEMybRBJfptXOJAT7hzO5cRl6MSJc39BBdHgcZS8MB3BE7AjfSwvTQcIIyuAsj2gcuXkCWIaY1auKqdHSqZMTFKTdw4JINyAWdV7E9Kti8QSwLcvugh2dg5B6D5V1WOkBCkMldvMEEv5G7Sx3IoGNjrVKpAIsAFGDYgWhpovGDN0WSsqUQS4UkBhEjbpq2tV/uAQkFACWKRYGOYksAALyZjWqqwlBnYpLsoGyhpIvB9PS3DrRmC1ykAOkFuZxl2LNdgW60aNkQ8S4EEOjKAowCGBdmEy/U/B4QwPE1JdK3CpE6HWH/jSt3iDnZgVJJMqJL3kmJAIHbzrO8Q4X2gUpnUA9hO9j9zVFPxISSrKCJykOwmbiu1gf2Z+wa5T9F7J9zf/uPeSmVCApyCNjoMxANxRsPGTiqJxHSUICcybgOwI1frf50lxT5nSSCWzBrqAZQEal/j1pr2mGUoS5QSR7RRYsHnKWzZgk9bdaQrm9lcHFWoZQCplOwGY9xBctRuORlxAl0kElmMHLeI1htSKFh4qgAygkZsrF7FvdZxbKCNJoWYqGbMSoEsq9ywIcOXGsGRahRjUxRnTlPswrIRkchQIJIMQSAX+BBYAUVihKQk5ASCoq94kGMpFmEK6E6WrOwcQvnLhWZwGZiNWMkyY0B1vQeOxvZoBkgx/wCo1ZtqFZoLnQr4l4jnUzAjWGfVyBD6+lBQsJPLJJIzQzExq7CXDC/QUuFiCJN5+NDQuLMel7Mz9q64VFUR75thEYoIOUDqZ291tHoqwMwSk5g05RN4DEzDfGgIBYEtP66j4V0uGLzv2h97nzp7RrVZItJHK5ubvdnZ/P4iulTAMXky2mrC+9VxFqJ5nc6796qlRkAwQx7Cb9/lQtAckdw8R4iZcdNLRXSZMjoeg+T1XDQSCT52+FHQgKKU5SkawSW3YGTYUQIXI84uKughiCWmI263H30ruAE5gFO1i2h7vPw1quGBmkOl/sxQo3U3/AeL5SkAwLj7itNGOqUFNyDB90O9hBJAM3EGvK8HxQQvTKYL7DtP2K3RijKhwWZgEwCJhyLtYkXvvXNyQp37L8bwOYCgkpV7IKgjmOtujnKe1tamLjlD5cpcMrLI2cEiIMy/ypRWOVMwIB3MuHuA+z0LEVASfdIgOdNGdvgHqdexrrAxwiioEE8o00fdt2fZqqSkmBlF26QJIE7wwrnDmFB5Z3GYtIBADzyg7GR52xFhWcoNhBN+hCbk3MDag0Jmi2ErQnyGt7D01/epPLMZRzPfUWHUGqqL4QuFfjVlh2P4nsAIofsyvKlRIJnWYAHcdK1VsN0T+5RqA+sP8a7S39qf9PMVKakTyWHE5gnM8u15DOCBoJ232NG9iAHcZMru4gtlyte4vqCKWUVLy5i6UhTFhyg6JjcATYvTXhOCFhWc/gJggFzbKGdRfQCW7sXFMeuzB+15csSoZpbXLF2IGv6UUJGqiAVaaJcOB1ZpqmCuE5uZSWSIhhIcK3n7vzhyUlgGIIkb/wAAftSsAXGxMIB04YSAGOYqJJAKVFyYvLbRavPcZjklpygwNN7U94tiAMAZyvOhn5O3rWTnFgavxRexJtlsTEcvlCeg1tVgogMCQIN2ntVESWEk2A37CuhJYkj1q2RUmXQkkqZ7PE/bfSpw6MxbMEyPeLedVKbs797akfOq4jaBzq7ebdKOBnVhOIwcpICgpoLfKgyO43H0NcxFMP006VVOJoS3UufWgIFImY6MzaW713DxCCC2v3euBTh3MOQ7sX2O/wC1TikmFAg6kXZt31rDV5L4i1OXKmLsOs7965xOGl4dJ1BIPxFATiMoPLHtV8VIzOPdMsHJA2m5pjWdUBDPG9a3hOOSMt230DdPu9Yyib/Dz/g0bhuJKTmH8v2qU42gJ5PUoKQlsT2mZiUiAJCQ/wANHZxSuEvMplCA/MSAzNuQ77Xl920My8iAtTJyuBmEBTMzFtOnypHExObKTyJbMwcjYAqiZeRcODXKssvQc40EsA5LNeCEkDrV8DHSQBblkvDAwAQLHt60PgQlOYnECVDMACCXSQQoOAwiAbHsHqmCpS0rCT/jwwpSiYDtAiSTow1odQZOYnEsFOnlUGPX9Ic+XSicRxCuX8MOZd4cHf8AkUBagQggEBWpFrGRuXoPEKUUhDkpzFhYMP8AXSGG4DUySezW/IVa1EkyX19qR8GjtUoSDiMGAbS9vWpWoHYJx2ZGJkWloeC4Yu0h3f6edXQm8sGjv0OjNp+lVK1rxEEf5HTbNIElpZiCfhVvDnCTDWGoIYu82Ux9KLVIdxyEwUlRYFRQlMZUu4SDMCBuWLRQeL4lklYGWyGN3SlQkEOCCzjc96Li45TJazOLtZiq5DQ+xrI8QxhnKSOUCxUbx+ICWnSmhHswOqEeKx8xc3hzXAm7gtci0aG0wxehrD6XnRg5+AFqbClG8wAx0A06V11SJ0BRhg2dgB3NoG5qpSXJebnQy7R5mmM1+l+1oNAVJIYvt9its1FFJj9KuUxJs8NV8HDIclLw4MsnSQL6ebVzILa/Lr0oUCioS6buXZm3tOutcWNGYCPTvY1dBMgH95Bns1TFWlgOZ2dydY02v3rGaOcFglSwl72f5DraqcSoJWctn2ai8MrmSRDHToXvpNc8THObuWv2+/hS+TNYAm4B9auFMWE9WpcLfVzsBLfLTeupUwJe8eUGnoWgwDmf1mf0rgMjvLVQLN7V0EFKjOZPWGMabTWCje8F4lQSoiyUkuLgApnpJHps9WVjEkFIATZza8pBEEyHbes7hMU4cQpC9WgjoD1LdK3sfiQUFDlQ9oFKOUB0gBspBDF3BeCCG92oTiosvGmtiKiS75WSSx/MBZxe06RV8RCVOYAIM73efp86Y4sJKXCEiTLE7OJJfbN/FCwkYfMFnKpLt6DUmzi/XyMm14A4+i2DzJb3RmJEPe5VIcmDSYwyXmHc8pJFmkJIFiP5rQKMRTw46EH4O+WKCnFIKuXEyggEgXkw7XfKWNCLdgcWtg08aAAOWIlR0/7alAxMQOYRfU/Ou09fo1v0hk8WlRwmSE+yDwSXeCVKBc77D1qY2NhMeSVSVbf9KR0Y/wA153B8QUggg6u2kWFrPTvC8UVqGYnKBzPqXf8ASncGg97NvCxC11kEEFrRuGN3sd6wsVbKJO/8TWvicQE4WYG7lx1ix8pNYJxARd/OjxR8hn4LKuTZ9AS2kTd71XFxJuSdzrZvr6VRarPeuYSFKkA6SP1q1EmzoUX1Bee/38qMVm5LuB/Hzqhw1CDBqiDpuzddPIdaAP4GQsGCSmHc2O38VzFxCTfNDAs3X1illq0c+VRIHl9/GmGsODI6fYrikNJ+9aqkkO55dtDpYmpi4gbfvQMy3BrkLSFEgjRkzDF70TjCjm5VFZlyQzPYADbV92oPD4qksEvInrsSTpYUz4ouREEMN4vQf5IPgQw1CzC/2/pRClw5tLER6P1riVsLDuRp32hqhU6QnQDvJ16aR0osTBXITN/tm+FTERAPp99q4cVi1XIMNZ/ia1gBlnaW+/StrwzinGU3SPXVm1MViJ3cs4+5prg8fJiO2u/kfOXpJx7IMXk3sfDJc5TcAmOUsVWdxvPWqr4UICSFhWfDflNi5BF9D9D2SxUIWcq0qys4bXVzGxbYU7hKzlZQk80ZSDADWJ7B+1QapYLOqIMVyCZMsbM15H361OJHKDImC/oT07DzrqVpSxh318xrNgL60nnUpIS6iZcuDzOQY0gD4eaLIlvTK+3P5h6D9alcGIdGbRyx8xlvXKp1BgwMW9GwTYafzXaldYDRwsU/21/xj43+VJYiWEVKlCJSfgrhKdgW9ANOldx+KWMNCQpgCbR+LUiTUqUwgbw2VKeYJmZjel1nnbSpUoLTM/xO/rVAYPepUpREEzW+9auvSpUpQFcMw2hIf4014riEKSzWBsOvTpUqUP8A0h+PYoS5S/TTqaibfD4ipUqrM9l8WFKA0tV1FvjUqUhnsCS//r9f0qIPMOz1KlF6FZtYCsxwkqkEW/7j+g9K11jLhJIgqv5h/nXKlcPJsqhZKASl/wAw/wD6ArOw1klM3Bfr7on1PrUqUYisujELCT61KlSqE7P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6038" y="-2217738"/>
            <a:ext cx="3467100" cy="4629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Template about background, , bl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142852"/>
            <a:ext cx="7215238" cy="60016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4800" dirty="0" smtClean="0"/>
              <a:t>Ako i boraviš vani, uočit ćeš da je sunce ujutro i u poslijepodnevnim satima, kada je sjena duža, slabije, a da je u podne jače. O padanju sunčanih zraka na tlo ovisi i jačina zagrijavanja tla. </a:t>
            </a:r>
            <a:endParaRPr lang="hr-H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Što </a:t>
            </a:r>
            <a:r>
              <a:rPr lang="hr-HR" dirty="0" err="1" smtClean="0"/>
              <a:t>predlažš</a:t>
            </a:r>
            <a:r>
              <a:rPr lang="hr-HR" dirty="0" smtClean="0"/>
              <a:t>, </a:t>
            </a:r>
            <a:r>
              <a:rPr lang="hr-HR" dirty="0" smtClean="0"/>
              <a:t>kako mi možemo osvijestiti naše građane o važnosti Sunca</a:t>
            </a:r>
            <a:r>
              <a:rPr lang="hr-HR" dirty="0" smtClean="0"/>
              <a:t>?</a:t>
            </a:r>
          </a:p>
          <a:p>
            <a:endParaRPr lang="en-US" dirty="0" smtClean="0"/>
          </a:p>
          <a:p>
            <a:r>
              <a:rPr lang="hr-HR" dirty="0" smtClean="0"/>
              <a:t>Izradi letak </a:t>
            </a:r>
            <a:r>
              <a:rPr lang="hr-HR" dirty="0" smtClean="0"/>
              <a:t>– </a:t>
            </a:r>
            <a:r>
              <a:rPr lang="hr-HR" i="1" dirty="0" smtClean="0"/>
              <a:t>Sunce nas poziva na ples, smijeh i igru</a:t>
            </a:r>
            <a:r>
              <a:rPr lang="hr-HR" dirty="0" smtClean="0"/>
              <a:t> – </a:t>
            </a:r>
            <a:r>
              <a:rPr lang="hr-HR" dirty="0" smtClean="0"/>
              <a:t>na njemu napiši poruke građanima kao i  crteže.</a:t>
            </a:r>
          </a:p>
          <a:p>
            <a:r>
              <a:rPr lang="hr-HR" dirty="0" smtClean="0"/>
              <a:t>Letak se najčešće pojavljuje u dva oblika, A5 i A4 koji se presavija. Ti odaberi kako će izgledati tvoj. Na zadnji slajd sam ti stavila njihove fotografije.</a:t>
            </a:r>
          </a:p>
          <a:p>
            <a:r>
              <a:rPr lang="hr-HR" dirty="0" smtClean="0"/>
              <a:t>Sretno! </a:t>
            </a:r>
            <a:r>
              <a:rPr lang="hr-HR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Letak American – Bazeni Cerine – Kosin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3888432" cy="2592288"/>
          </a:xfrm>
          <a:prstGeom prst="rect">
            <a:avLst/>
          </a:prstGeom>
          <a:noFill/>
        </p:spPr>
      </p:pic>
      <p:pic>
        <p:nvPicPr>
          <p:cNvPr id="53252" name="Picture 4" descr="Letak za manifestaciju Pisanicom do Uskrsa | Internet rješenja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132856"/>
            <a:ext cx="4560441" cy="4332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owerPoint Template about background, , bl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285728"/>
            <a:ext cx="7215238" cy="62478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8000" b="1" dirty="0" smtClean="0">
                <a:solidFill>
                  <a:srgbClr val="00B050"/>
                </a:solidFill>
              </a:rPr>
              <a:t>Zemlja</a:t>
            </a:r>
            <a:r>
              <a:rPr lang="hr-HR" sz="8000" dirty="0" smtClean="0"/>
              <a:t> se s ostalim planetima okreće oko </a:t>
            </a:r>
            <a:r>
              <a:rPr lang="hr-HR" sz="8000" b="1" dirty="0" smtClean="0">
                <a:solidFill>
                  <a:srgbClr val="FFFF00"/>
                </a:solidFill>
              </a:rPr>
              <a:t>Sunca</a:t>
            </a:r>
            <a:r>
              <a:rPr lang="hr-HR" sz="8000" dirty="0" smtClean="0"/>
              <a:t>. </a:t>
            </a:r>
            <a:endParaRPr lang="hr-HR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data:image/jpeg;base64,/9j/4AAQSkZJRgABAQAAAQABAAD/2wCEAAkGBxQSERUSExQVFhIWFxoYFhgWGRcVFxkXGxgWGBoaGhgYHiggGBomHhUZIjEhJSkrLi4uFx8zODMsNygtLysBCgoKDg0OGxAQGywkICUsMDQsMiwwODQtLCwsLCwsLyw0LCwsLCwsLCwsLCw0LCwsLCwsLCwsLy0sLCwsLCwsLP/AABEIALMBGgMBIgACEQEDEQH/xAAbAAEAAgMBAQAAAAAAAAAAAAAAAwQBBQYCB//EADsQAAEDAgQEBQIEBQMEAwAAAAEAAhEDIQQSMUEFIlFhBhMycYGRoULB0fAHFCNSsRVi4TNykvEmgsL/xAAbAQEAAgMBAQAAAAAAAAAAAAAAAQIDBAUGB//EADERAAIBAgUBBQcEAwAAAAAAAAABAgMRBBIhMUFRBRNhwfAiMnGBobHhI5HR8RQzsv/aAAwDAQACEQMRAD8A+T1OBu/C4E97fdUMVg6lMw9hHxb6ruDhyCSWwNeUg+0QVh5BF2BzRuCbDoQVzY4yS31PVVuxaM9YXi/3RwKLpsZwem8lzAWe1wtJjeHvpm4luzhp/wALcp14T+JxMT2dXoatXXVFRERZzQCIiAIiIAiIgCIiAIiIAiIgCIiAIiIAiIgCIiAIiIAiIgCIiAIiIAiIgPoOTKQcpgmIDrHp3BheahyHM073B9QMaGQsXnYkDaQYvoQOmisVKpc5pMvbuHeoAX9xqvPn0IizBwMjWJI1/QhQ4miWtkgQT8j46KyBkfoQw+mRJA6A/kvMGDOUtEEGwgaabaonYGg4lwQRmaIdrA0M/mtBWoOYYcIX0C7SDByxN99jB0hUcbh2mQYynbf/AN3W5Rxco6S1OTi+yadb2oey/ocSi2HEeFmndt2/cLXrpQmpK6PM16FSjLLNWYREVjCEREAREQBERAERIQBEhIQBEhIQBEhIQBEhIQBERAEREAREQBERAEREB9Cax+XI03HNEn6+6ywvmJj+4C1rXzRqoGkAjMS7WDv7ETupadYgGQ7KZbYCdNANttV59o+hFqk3OCGua5oMw6SBOs9Z69QV4aJcI6RJE/FttdV4wjoIDpzaiOQ201svb8TnzGGtO2XlPSD+7Klnckz5TiAwE2JtNiZtHYqK03mCIP10+ysU8YeSwjQCLQOu+6VaZIzTLXHUDR3+Y7pdrcEVbDRrBtuNQdj1P6LmeNcCyy+mLTouna62VwGZpAlu4Pc6rzUqZSZJAFjrN/rHVZaVWdN3Rr4nDU8RDLNfg+dOaQYKwuh4rwjNLqZkjbQwdFz7mkGDYhdmlVVRXR4/GYSeGnaW3DMIiLKagREQBERAZbqvTivLdV7IQHjMVcwGAq13inRY6o86Bon67AdyrfAeCHEFxMikwEuI9ROzGWPMfoBJK+meGME6iwNp0cjqkWEcrTLfU6SXbk9dIValSNNXkEnJ2RzdH+GdVgnFV6dA5QQ0ZXuJM2u9om33VrD/AMPKL3ua2rX5XZSA2k5xNv7XQBfut/4mxb6jhQe9xpy0uBIJziQcrhdojYfdMf4ldhDNB1NlKnyinOZ1RwGkxmIk3JIjrJVac3UaUSmazd+Dl8f/AAzqh2WjVzuictVhoOi17kg6n6T0XGY7AVKLiyowtIJHUSLGCLFd1gPEtFrIq06j3lzg52d0FhJMZSTpIj21uVL414xhq7mmkGVKZibFrhaMrhAv/u+JWy6clugpI+borOMwwbBaZY646jsVVKxliNERQSEREAREQBERAEREB3TXtyg+k6EgEmPrBKsMJDRJBbJBixEX+lxooa/K4WZJEgggt11++iwHXg5SJ+D3BK4LVz6EbCnUz5cwG4EAyL2IBO/VYfh7vPqGYBwMtNtQOv8AwoqRbIPmBpHK5pkADY311Xp9QTPqIN9wSbgwT7rFZp6AmbV/DYx6LyWgx+ij/mQbOAIN5bIG+qhr52ljgMoIkEWEzzbQD1C9iiR+AtzadDvB6e3VLIkzSrT6tNAOk7j31+V5yGDedgRr9P3spDSDg1pblnRwBzDoHj3WfJJJkAuiwbMPvp7pdAp+URMSdup13GwWj4zwuWeY0XGvcfqt810WLS0iSJMaagk+obL0LCSIBBkER9O4n/Cz06koO6MGIoQrwcJnz1FufEHDQw+Yy7HXWmXZp1FOOZHisTh5UKjhL+0ERFcwBERAZbqpWNkgDUkAKJuq2XA6Dn1mhjcz9WtiZMgC3S6tFXdiGd/4VwPlAU2vw+d4DWseYqCp6sxtpA9jEbBdBxCjWwji0vNV2VmYuJGV+ozDMYzZnGe8LmOG4qmX1n1n5KrAXYch0Ma9mU+WG3MW03vpvuRgquMpVqlFzjVENLTapLiXvdUcNZbAaNBIFiAVevh4zVpbFYTa2OeZTrEVKlXOXSQAXZQCBJIEtmAPT3HVUOJ4ptZweGtaA0jLOS8kz75nE3JldXwYmm5tICXEGmCXuAJPKfUzlINw4uAM9NKeK8FGi8B4dDm5gXECBJAzEWzb2tqsneRp6y06W6GPK+DjH0zPN7d9JCgqToex6ey6HimByuDW1Mxa2JAAlpnUj3Iv7LQ4pkGHCIAAjsPv7rLCvCpsyLWZZ4dg6dUuaXQ4sJh1gRDdD/dmJgdloatMtJadRYrZ4Uw9sOAJtmNsn66A/VVOK0w2oQHB1hfrb9hatRWkZovQoIiLGWCIiAIiIAiIgCIiA+huoxYta5oESAATHae/2UFPD05klwaPVB//ACbjbdRh2bN6rSBt9e+69+YbExlymwgmNIMrg2a5PoOjPBaQZbOU3l0Hl6GVjF1CXSR26T3NvuruDNQAsy5mltg6AI94vFtFDULtHSBqAZ+gtFuqKWpIw+JcAQ8nKRFrhpFpAmCpaOI8yA9+XQ9WmNp/DKhoNDntaQIdEONhr0HdTuaYyloBa4zG43IHuqysCZ+KNOeQubf1XtcwD+Id+6p/6qDPll2YaW0Hfv3Vsuc1t5awEAAybdR01UlXDUw5z2gZmg5rFst/wT3VE4rdEPNfQ0FTiTnVACZBEHp7+62FPEOBBLbC577AmesKXyWP8tzGhr2ggtPMC2B8dfqpGFrgb5dG5SBO5se0jVZZSi1oisFJXzMr4yiHNLLZCZ9iQdJ2uLLicfhDSeWnTYrt3WhtQGNiDGtwT7KjxrhpcHg6g294kH5/NZ8NW7uVnszR7RwSxFO695bfwcaiEIuueOCIiAy3Vbfw9XLKjiNTTcIveSJAjS03WobqrWDqZXtJMCYJ6A2J+FaDsyHsbnMZDg3KRpE7HUzeeqv4THPEhj3NzTmE+qbBpM3sfsvePweIpNaarDkddjwQWvBJJcHNkGeh+llUFSIDTrYg++h667LppqSNfY6HC8PxjQ00Kj3uyFsTDmt3a3Ocuf8A7b2O+va1MXQdQY7Nmq+U03kAOGYek8zSCN76TEL5fTeabmutBJMSZY5pFiYsbfb3X0bAUm1KTQ5mR7Glz2vnfmzZtZIbcW22laOMi8tzLT10OZxlNruvuB9iqr+FeZRGZvLm1sHNJjU9LaLcGu3ma6Dkd0ygxefe8HRS0XUmuaa7mMw7ZLjqXDZoEzJkd9Vy4TakktzIqXLZ80x+DLHFuvt/j3WvxDpJtHbpoPyXQcfwdFoFbDVi+mXHkeCHsNjv6tdey52q6SSTJOvvv910ZPTUqiBEUuDwzqtRtNglz3Bo9yYWMsRBZcwjUEe4hfRMDwVlI+Wxolurjq89Z2HQK/hqWaabqbXMNiHCQoB8rRb7xdwQYaqDTnyXzlBuWkeppO8be60KkBERAEREB2lGoZFiYtY26aeyvYfDtIu1zbQOhNja1jC8NeXxAPmMbfUQB26rAcc0NcXWvP0g7b6rgy18D6Cj3VcWu5mkZNCHETpaPzUz6zBlz+YYiQbhgdsCRoUpYGdrQQ8CLmxGUA9goxLGtDg4nR06BuhntdU0ZJaYwVG8sZmGG2sW7DSZhRuwbsvmaNGV8G9iY5SbnrCifiWQTldmzC7SItcfFwPhXcETDnOs2LyZkCNRtMj6qjvFXBM6qKrAwQTIFmlpFvV16CFh+FLwY53ABpGxaQSCO9tO6lp06Rqh9PM0gtlgdzRAD9T1urRw0va5jzckseTzOykiHN/NYXLLsVzGlo0wbWaYIaSD0BHt7r0KcCXAOM8wImTp8HutiymHuOaRUJtBkZgYv0BUdTBZW5wMrrugmARmIgTt3Ct3ha5psVRa+m5rOVxcHe7YMgrOBpktjNaAJPbT2hW+J4YCoWtkZ8r2+1gQtfTYOYE8hnSxsdI6m1lnjLNEhJXuc34m4f5dTNESSCO46ditMvoVPA06mHLKhIc4GDsDqPvAXz5zYJB1Fl1sJWzxcXujyna+F7qrnW0vvyYREW2cky3VSKNuqkQg7rwF4rdSacNUHm0CDmpONy3c050eLmN9bESpPEHBg2cRgz52CduAXOpT+Co3Vp6HdcCD++/6rsvCnjJtB5/mKeZrmFji2wc02Odg1JtzC/KLTdZYVHEq43PVbhVYMcwZjTGVzsnO0Oh15A1uQD37Kx4YbVOJDml0U2Pebk3aCAY/EcxbbdfRcJx7C1aTXUqortDs3kyzzQTNzpULeaTYnlBU/wDpbqjHZqbWFwnzG8jx/tEkCBaJjS/ZUqylBrqTGKTucVw0g1oqYV1dl/MDJLmgmTUEXELQeNeENp13uZPlmSwQTDRqZO1/uF0PEcDS4c1zRjWAm5DXg1i4zI5TF7ai3dcHxrjRqkhrnubABLyCSAZE207LFThkD1dzV1HDb4URQoVLZJEtt4TrhmNoOdEZ4v1IIB+pC1KKCT7jW8Pva7MbsIN5MyevT3Wp4thjTe1oLiDBkXifzOt1puAfxJLabaWKa5+UQKjYLiP9zTqe41UnG/G+GcJpiq9xvBGQSBAvJt2UApfxGrMyUWNMuDnHrYCD9z9lwys8Rxz69Q1HnmPTQDoBsFWUgIiIAiIgO0w2PmC9om3Y69R+auVaNO72lwYYjcX79Vr20dnNzzpB3Wl4hWqMe4NzNYHAQesArjxpZ5Wi7Htq+K/x4qUk38N/4OyoTTdaXaSYJsJiQNHAW+FJhsa1054LTrNoA9JtrA6rmuFeIqtNzTUD8smSAb/XZdDSxFKvJ3uZiwERoLFa9WjKD9pfNGWhiadZXg/k9z0zDlguQGulge0amJbI2N+ino4qQ+i+dZDi29o6dcqi4TiMsMPMKhyubEtkGZzdQDqsYXGtLqjHgySMrj6xl9zqRaVikm73MxWaC1xDWukAzB1G9hce4W0wvEv6TGtBDhUPSQHNEx09lVqOpOc4G9R1g4TEwInrogpg1A0NbTaGw60sdH4jFwYgyplaS1QZbp1j5vI4OzQW6Tmm87f8hbKriovJIB0dYhou4DbKb/sLn8Tws0y4giG3lhdY6jMDYDur/CuLUqg53OMk3m+hib7EA/KxTpprNHVFZWJsdhm5nBuZzozMa6CCzLMiNCDFgVz4JcbSZOaPfUFdhSwprsDnf9TynQd3ZbQelhP0XMFrgW5WkVWkzG8m1uoCtRloxB8FdocDAIIM29h0H2XK+IcGWVM9sr5+CNRG2oXaYZrWumHAOZmaY3632Wu8UYHNQzWzt5u8DW3sfst3DVslVeJp9pUO+w8uq1Xy/Bw6Ii7R4wLOZYRAZzJKwiAFSfzD/wC93/kVGiAArMrCIDMpmWEQBERAEREAREQBERAEREB2tCiCXG7bGCL5o27K1QrEHmAm2wmWizu9t0ZSc4htO8gQBAA2v2v7rZYDDyHsqsa1zfS4erNMazC8/OaS1PoFkZ/m3Po5HgObbPO/QfQytNQwTMNUgyabiQ0zYO1F/wB6LaVmmhUa18FhdmFrlrhqCdLbdlhmCpVKdctfygnJm3E99PdUjLKn0ZWUYtqSWvA4LhH1AWtguPpm99dJBG/0Vavg8rgLtGfLoXuOkkGwiJ+in4Q4sLIpkmDfq28xcXErbYjD0qtQupOaCDJbUJ1y80HYdrKspuM30LN66mpfgcj2tAtM7w5s+odI6LdYNrXt8ksd5syKgHKb3H3FlTrOfWc1sjL0bpM3AAm03Wzp8K/l6AxNMEHNztf2JgtOsGJWOcrrXcrOVkr7kGPw4YZYeUgNe2O8aexIXI8RwwweIdlccpg98jvzGnwvpuGNPiOHqilRyPAz5plwgCb7g7e65HjOANfC/wDTHmscAwtI5hYGSfcGFehLu3aT0ejNdzzp6e1H1wXuEYppDW+YWy1pYXgEFtzpafqnGXMe2m5sZ25qbzpInld7xp7LkeCVstGpTqSHMdy6WvpOwXTYjH0xhwwNyOzAmRM2MkTeL6dlE6Pd1NDNTedRnYiwOH1YT/UEREEQZEH3WzfgGiiHhuYt5XHUSZlpG0wVoMPW5pIcGktbF9rX97LvPD+A8ul5GtOuCcx1LjMHrmDhCpUTT1fr+xXqZFf1bn6HwLiVMNrVGtEND3ADtNlWW88aYcMxbgBEgE9zGq0a9LRlmpxl4HisVDJWlHxYREWUwBERAEREAREQBERAEREAREQBERAEREAREQHf8OlrzeHW0EntbfqpMZi3Oc5okMBnL3gnXbdY4kC97qrAXNOWY9TXZbW6iFVw1y0gOc4AlwudJnVcBJP2mfQS/isT5lNgc4vLXEwQLNgzDh329lWFml2t2gHQiebT/wCv3UuFxQYHtLZzNOWJlkXEDboqPqOSeUGe8SRJ+oSK44Gxs8RxINgsJsW5QBAETpKvNpMaadUZiCYeHCLn26i3wufL5jl5dgNZgCANjIC2vDKwa00iBLocJkQ7cAE9JHysdSFloC5TDS8MywDVHMTDoiYJHYrs/wDRDVa5uGJ8mpTaCXPktrMk5TOgtYixlfPMW/JUJ0eTMEyLb27Sus8H+IadOWvcatMuzGm7LymI1iwAlUyrRvY1sTGo45qe646/noT0MHieHVXVQzPTa5sklozMdIgxH/kOipcZoS6m7CmGZi4B9+7hpt/hY8UeLHuBpU2Dyw4ANMcgbENBHqFpv1UnHOKn+mCGZnCwAgNIF4A67lY530ylaUal1Ka1e9unF/Hc1NPh0nPZzLmRLst5MW0mdVZxFdhpUs0Fs5s0QYMiD20P0UHDMeRScJDT6oBnMJIMbxuqmO58lOYJdJ7NI3O97JZuVnwbXxL2GhjabyHEBwBbrmAmL911/CG1H4QZ4FVry+nltNN0Ax1LSPuuRwWMcKbqbYJO2oGWIIn3XT1PE7WU6VEFrR5ZDi0TqJ1/DdV5afr15GtiozlbKufp60PlX8ScMRUpuNzDmH3aSP1XGrt/HJfUpNqOGjzfXUmfmT91xC9BgH+gl0PNdrQy4l+KT8vIIiLcOaEREAREQBERAEREAREQBERAEREAREQBERAdrTYWgOzcuwNifgXGmqsPrvjNYZhBymJHT5DfsoMxgGZsZBsI2031svLahyk2g6je/f4XDaufQC9VxTGsOVsF4Mdb2gnoFTLmmwbeADJ0j96KHzA7K12g09pv7o06NGriRJ+gKlQsLmydT8tlOpYvkuBF72sekW66q5Uxv8x/WdkaWDlaBcmPubkrVV8ZL23kABov3vPRW6FLnBZIDiDzGBcGSOondYpR0u9/WhKMV6LnRbmLeYyCYdpOn7CtYWo5rcgDsxcWBwHLm6Bx37XUTqRdWzlsMAEj1XvFhMfvqrP+oFlN1Nga8tfnZrlDiOY3NyASAqPVWDvwaavVzZT+K/cxmm/Urb4XG0i1xcSXZQ1rT0NnXVF7DdxEHITsI05gN7yFUpNB+bT6QW9b9FkcVJElpmKIeCBdmnZs9fkFbbCYd9aHSAHEBpkaiSB7Fc+aZbdrpvEamPdbLBYvy4gugSZ+CBI/wqVI6XiRqDmaeQEzmIsTbdtriFapAOySbObB7QYHsVU4e905wTlIIve4iZ3j2VupQyQ6wa5xyjuAJt0m491SW9iSDxHhQMA8XJu4E7Q4T72C+aL6rxikP5FwMyGPPSIJF/8AK+VLpdmSvCS8TzHbi/Vi/DzCIi6ZxAiIgCIiAIiIAiIgCIiAIiIAiIgCIiAIiIDr39BLgI9vheA4AXn5tGo/NeqxgQfVNosO+nwvDTB0n/HX5XHWx71vUsPaZILhZpMjQwcx03XllSf7g4bjp9oC8DrAgg20tdSU2ZhsBE/26b91GxY8YjISMskDc2+wWwo405PwiTYEibkaDf5hUKrieW+UCQIjXfurTMuVs5rAkgAxMiL976qskmlcmO+hZbUDAYExt6Q4ki5H0+imefTPqJnTQT1HWFRqVhlIM3ggnXQWk7CflXuHupuaWuMA3BuSDoAIGkrDJWVyxXxTpJeXEP0DdeWDv+9V7wzZpZXBp5oB6AwYt3UbwwjMD/UkNyG1zuNjHVZrizsp5RlLptJtGn0U8WB6o02h2ckBs5TYiQQTMfHVbrH8GJYatIgNJgsIOa4kOHaStI6qSMsi4g5bk31M9j9lZ4eaue1Rx0nmOwkgdBCxzUveuQ78EbG+VnY71AmROh0i++qmx1YOpsF5DtR1JB+ml1q8ViHl5c71OOYk37g/vqVbw74fTmMgcMxvJkAmZtaNFdw2kyTouI1GnhuJBAzkOd3HYdivjK+w+JqccMqYgemo1zRr/cLz8hfHlu9lJ5JX6+R5btlp1Fbx+9vIIiLqHGCIiAIiIAiIgCIiAIiIAiIgCIiAIiIAiIgO6r1CaY7uvYdVdxuHaa1UxcUwRFoOVt7Ii4D028fI+gPcoF5OHE9QfmR+qplgj5KIssefiV6fAnbfN2Zbt+5KkLiKLf8AdM/BMIih8euCUY4ecz2g3F7ewUhaA50W0FvcIirL3vXUstiA1DETYafv4VipUIYSDq8A+0C33RFLWqJLAYCHkgSBawV7DUwKUgasM/ULKLXqPT5kmui87kfmB8WUzmAzP9wPzBv9kRXZB2Pi5v8A8aH/AGg/PntXwdEXVwXuft9keLx/+x/GX/TCIi3DRCIiAIiIAiIgCIiAIiIAiIgCIiAIiIAiIgP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6038" y="-1401763"/>
            <a:ext cx="4619625" cy="29241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6388" name="Picture 4" descr="http://2.bp.blogspot.com/-x05xoHj2E5I/UNQGvwxwyoI/AAAAAAAAAlo/_RJHXsOfbw4/s1600/svemir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6665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Template about background, , bl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285728"/>
            <a:ext cx="7000892" cy="65556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6000" b="1" dirty="0" smtClean="0">
                <a:solidFill>
                  <a:srgbClr val="FFFF00"/>
                </a:solidFill>
              </a:rPr>
              <a:t>Sunce</a:t>
            </a:r>
            <a:r>
              <a:rPr lang="hr-HR" sz="6000" dirty="0" smtClean="0"/>
              <a:t> je zvijezda koja se nalazi u središtu našeg dijela svemira. Ono je vrlo vruće i zrači puno svjetlosti. Jako je daleko od Zemlje. </a:t>
            </a:r>
            <a:endParaRPr lang="hr-HR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owerPoint Template about background, , bl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285728"/>
            <a:ext cx="7000892" cy="41549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6600" b="1" dirty="0" smtClean="0">
                <a:solidFill>
                  <a:srgbClr val="FFFF00"/>
                </a:solidFill>
              </a:rPr>
              <a:t>Sunce</a:t>
            </a:r>
            <a:r>
              <a:rPr lang="hr-HR" sz="6600" dirty="0" smtClean="0"/>
              <a:t> je izvor </a:t>
            </a:r>
            <a:r>
              <a:rPr lang="hr-HR" sz="6600" b="1" dirty="0" smtClean="0">
                <a:solidFill>
                  <a:srgbClr val="FFFF00"/>
                </a:solidFill>
              </a:rPr>
              <a:t>svjetlosti</a:t>
            </a:r>
            <a:r>
              <a:rPr lang="hr-HR" sz="6600" dirty="0" smtClean="0"/>
              <a:t> i </a:t>
            </a:r>
            <a:r>
              <a:rPr lang="hr-HR" sz="6600" b="1" dirty="0" smtClean="0">
                <a:solidFill>
                  <a:srgbClr val="FFFF00"/>
                </a:solidFill>
              </a:rPr>
              <a:t>topline </a:t>
            </a:r>
            <a:r>
              <a:rPr lang="hr-HR" sz="6600" dirty="0" smtClean="0"/>
              <a:t>za sva bića na Zemlji.</a:t>
            </a:r>
            <a:endParaRPr lang="hr-HR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 descr="data:image/jpeg;base64,/9j/4AAQSkZJRgABAQAAAQABAAD/2wCEAAkGBxQTEhUUEBQUFRUVFRUUFBUUFRUUEBYVFBQWFhQUFRQYHCggGBwlHBUVITEhJSkrLi4uFx8zODMsNygtLisBCgoKDg0OGxAQGywkICYsLCwtLCwsLCwsLCwsLCwsLCwsLCwsLCwsLCwsLCwsLCwsLCw0LCwsLCwsLCwsLCwsLP/AABEIALcBFAMBIgACEQEDEQH/xAAbAAACAwEBAQAAAAAAAAAAAAAEBQACAwYBB//EADQQAAEDAwMDAgQFBAIDAAAAAAEAAhEDBCEFMUESUWEicTKBkaETscHh8BQjQtEGUhUzcv/EABoBAAIDAQEAAAAAAAAAAAAAAAMEAAIFAQb/xAArEQACAgICAgIABQQDAAAAAAAAAQIDESEEEhMxMkEiUWFxkQWBwfAUQqH/2gAMAwEAAhEDEQA/APhyiiihCKKKKEIooooQ9CuxVCuxVYWCNAxXFJaUmoynRQZTwPQp7AIpoimxFCgvW0YQnZkYhQ0zL8JWbTRjKC1p2yE7R2PGb2CMpohlJG0rPwi6Fil53Ifq42ELmUVYUE6pafsi6el5S8uSkHdMUjm30FQ0sLpa+mIStp5gKR5KZzwxaOcfSWX4KeVbIhDvtoCZjchO3jiepSWJoJo6iqGlCMrRSXHFFZkIN7U2rU5QVWmmYTM6+GWAuCoQt3tWbmphMQlAzUXpXisCaIoooocIooooQiiiihCKKKKEIovVIUO4PF6F70r0NXMllFnoC1Y1eMCKpMQ5SwM1wyXoNTGiENTYjLdqUskaVEfoLpUZWwspRNjRmF0NrpciSsy3kdDZrrils561s5wmNHTl0NDRnOINNs90xfZtY2S0lwOwSNnNy8IO7K46X8CC30onYI+npIa4dZAB7nP03RV1dED+3id+w+hz816yoTLjiBvOT8/0S8rJtZbKuyeMrSK1LehT+N2RmACUwtBQdlsnHASWtbtJ+EQcxvP+lvQYWSWjcY+YxsqTrTj7eSk4Zj8nkZXdrRJ3icZwhq+itJhrhhYsol7en5yN8bblMdO0kh0vJMmSZPVA7BCb8a+QFz8S+Yor6C4ECJ5Sq/0vMRsvo1vSaHE9ZOMAqtzpDX9iUOH9QcX+ICuas/iPklbTSOEuubdfTtR0TpGAuX1LTenjK1+PzlMZ7RsWjiK9KEDVpp/eW0SllWitiqzIhfxxRUpIV7U1rMQVWmnYTMq2AEQqFbvasiEdMSlEqooorAiKKKKEIooooQ9hewoFdq4FUcngarBqu1q1bTVHIYhTkyaxaNpLdlFE0rdClZgdr4rYKy3RDKcI+lbogWyXlcNR4L+gGkxNLG16ivaNl2XS6Pp20hI8jkKMR2vjOtbN9J0zbC7TTdLDG9dXA7InRNNDWguCprt+B6Dtj9hPyXl7uTK+zpEDO6VkvHD+55eagxrIZ6RMbfcpS6+pvBDurG7vPlYBpfJdv2HbgEqlG0J6iwzES3n9kaFMIIYhTCC29lHlgMjjiPVA3x/tVt7wFx6RMCRAx4mVncac4vmYmBnIzxCKtNOEgEAEnpBgDGAUw3Wo5bGZOCjlvJR1fIlsl3AGd/sj7W1zMYdGJwPEfJHN09okYc6YbPEbnwq12dgO2/I5/nZLStUtREpXqWomr6UHbGIzGI7qU7qCcHG0xv7oKhWfjDsGDJM7b+V4XgGZcRyMR3knkbofjzpgvH9MLq30H/6EjttsFKN67Gd8/sFW3Y1zSZDiDjbE8Z7Jfe2hgbmDsdo7iF2NcHpnYwhJ9R/R1VjsP9kt1nSuodTMz9lS3ogiGkE75nEFNLK7ZByTG/YoDj4n2gDx4n2h/B871DTN8Lmr61IX2TV9Na9vUwfRcHq+nb4Wxwud29jauVsTgqtNB1qae3tvCWVKS9BXZlZM2+nD0KKrEM5qa1aCFfSTkJiE6WBFqrCJNNVNNFUhaVLMIUhalqr0q2QbhgzhRWheqHOp4FdqqArgLjCRRqwoqkhWBF0moMzR4+Quk1HUaaFt2pnQYkbZG1SXZTRNKkrUaaZWdtJSNlmDQrWNm+k2MnIXd6FpAMOOwSvSNP2C7OmzoYAF5zn8pt9UZnP5L+MQO/vAydgAMLnBSZVcHPccGTjfwc43TW8odbpcI3A2JPO/CF1CiGx6IOI5kBUo6wWF7YCjrFYXtnrmNAIHSJmTB6o7q1hbkzAAyYO0xygG0nEgumTk5wIMAQmtO/a3qPI44GyJNSSwtl7MqOI7BdStoeQJwAccnz4Q7w1oBAg8ZzP6K9auXk+kgzJdONsew3+qYsptOXuHpEgYJkjb2VsuCSZ3u4RSkAUKNcmcBu87PyVu8P6Jd4GIJ8RwrPviYIgNGDGwxOPoq3OpsENpuJJAJMc8wFV9m9IH+OT+KNLM9XxYy4ZiJjkIC4DWfFBMjYls8YW1G4IkzyZ7kxBxwvLqgXMBBImZHSD5yVaKxLfovFdZb9AFveBzQ6ZOR07dJ+mUVTqYcT243+fG/wCiXizkTEEE9eYnaPy+6y/rHAOAIgTyJ+YOczhNSrUviNOpS+I8of3PhMgDJEScdvdE0qAGWxmeoDI8+e6Q6fXcHdQlpOcDflMqV+S6DhvTJdGfeR5hLWVSTwvQtbVJPXof2kARwUj/AORafGRz9Ezw4N6TuZwifwfxGFp4SEZuqfb+RSE/HLs/7nybVLHOyR1rZfRtQ0wmRGy5640sjhek43LTXs2oqE4nH1bZBVbZddV0/wAIC4s1o18lCllCOWfQWLqSe17dAVaSdhbkRnShY6msyxHvprB7ExGYrOkFLV4ty1RX7APEDNWjQqBasC62CrWTWm1F0WLCk1HUGpexmrRALtmplQCCoBMaIWfazThoMtgui0q3BISaxpyV1ukUNlj8uzCC2WNROi0a3AMoy9uAOd/rC8tG9LCUkv3vc70x38+JWBCHlsyzHUfLY2zf+sgS7eceAdlY9T5cfV0jIHbj2WItZ7RIAgz7wPCqZaD0zBJ5ie2AmlGP0Fwv+vss2XGSRP8A1xgEbY5hB1GtEjA6tydonaOTuVKZgwQB2wYHC9vgBtTETy479z+aMliWA0Y4lgwdfta0t7TmMdvpKyIednNZIyMESfK8bTaAC+REAjdnOfde0v7jjIhrRAwOrfMR8kbCW0MqMY7RrauY0Fsud0k7wRMdzwVeg4PI6RGSAQMR4KLp2wDQ6ZmBB4A3PvsiKLw0EEwDMdgOD/O6DKxbwLTsW2vYurhsySB2EE4HM8E9gtX3zgCGNcceAd+fC3plo+ICDO47nb7ApVcdRMU3npBggAd53XY4lp/+nYJTeH9G1SlMdYaeRvvG5AONvqEs/p6dNp6pJGeoHcnO0SU1plsw4DqnBk47oPUw4bBrgSQ0gA98eUauTz1D1Sal1L0LgFrS6cHERG2Bt2WtI9ENZ1S6cO7pXaW7qhPrjpOWnHqHjtiE2ubciBBJgTB9U4xHfddsUU8ZO2KMX1yMLS6JPRk+mZHBI5hO9OJG/skei2vU/rmABHSd+OmfnK6C3pGcrK5XVPCMrkuKbSML+1l3ukl3p47LtHWoIylt3bBHq4t0MdtAqeVjRwd5ZhIr23Xc39uucv6K1aFJGjC7sjjLuklNdi6S/ppHcsWxSzkxTUah3BGVQhXhPRFpGBCi9URQGANq3YFi1EUgryFaUE0Wo6g1C0UxtwEpZI2aEFW7ExoU1jbwmlsR2WZbNj8cIMsKZXW6W0gBJLAjsumsRgLC5lmQN81ga13EMaO65+7cWk7nI+U4+a6atTJaCOEhdQky4ZBjO4EH9kjxZJZyIceS22Vafw/kInmdilv9R1w09UNJM8gDjqTOvSMSAMmPcAYOVg2gACfqJxtgJyEktjUJRSy/Zm17geowRjp3OxmPofsta9YkEncGODwB80Jc1ZAAyPGDscZ3GFelW6SOoGcEg9/PeVdx+y/T7wZtGcgEiSAR37KtCmCc7A7RtOT91k6oXVOpmCTsMNCcC0cR2PGFacuvv7LWS6e/sUvJFYtJPQOTzORgbhb0Knrh3qAODPpI/YqmpA5pyOpp3Ay4nufsqWD+kdLj0kjBiZ3gY33+6tjMc/7+5ZrtDP8Av7jgdJcekz3zgHcRKUQTUJa6IIbEz5kx5Wlk8Mk1DBdkEbfTypbEt9XJJkAD5ZQ4x65wDjHpnGy5djIkAzPv/CiabA5pDuMiRkGTkIS4rk4jBIJx8pVxWLSGg4Pjee/0XHFtHHFtfqNdLY0F9QjsDIyY2P1JWptvV1SIcQ4zv2iP5uk19cVKTRHUGu3HbP6omhWc6ImIz1YyOPkgyql88+xeVUvnn2MZbTfEhuM9oIgfkE4oOiCTg/dc45gc0SJMCd53GPGR902tyQ1nVxv4zslbo6TzsVuhpD5lYRlAXlVqsKg6TC5/U72JyjU8yyTSYvRR2lopqNcLmNQrDK81DUkiur2Vs092a0OK4oH1B6RXT0ZeXCUXFVa1MWSyODCs5CvK0qPQ73J+KFJPBUqKpK8RMC/YwaiKSHaiKSvIBT7DaATK3CW0SmFu5JWmvU8Ia24TWzak1u9M7arCzbosL2bZ1mnMGF01kzGFxumXK7DS6+ywOXBgrlJIa1XlrAljngk5E7/v903umh1PCSNaA47Gd+O230SFKWxSnDT/ADM7p7gMTE5jnfH5JZcvIbBME99t9k3qzHG/GYJ7/NLLy44dsP4McfunqfywO0v9AKhWA6zALo9x+a0bSe8FxIAPeJwP9koR1MRMhsnIiHRPbtyiLKoXNh2QO4xGw8puSwsodksLsguzpMJHUcY2P3KIr3LWPAk9P85QM4cRECABIyOYCGvK+TuXdsCPPhC8feWwPj7y2E3tdn4mR6SBBPxeCCEE+v0ENMlsnjInO6GuLjqAFQR2IzHH0VhXLcOb1Hbv4wmI14Q3GnrFIdWtT0dUbgwY4HKHcBwfUXex238bFLDdODjTmA08HuNh3RLGDqlvXwT1AAz4jhU8XXbBunq8/mNKLiB2xMGJx/Nlra0xAkS7icwPBlVs5+J0ExtE5PK1qOHT0jc5mZxwJS0n9ITm94RtUezpkgHMDMkxEHx+6giPM9XsTuErZt0mGk++fY/JEsqNE9XxeVx14KurC0bU65zGPWJB3Lfee6amr6fcSUu08SPVkjJnbBgYTU+rI2S1zWfQvdjtjBox8UjK4rV6u67HUndFL3Xz7WbndX4Ee0mw/CXuX6iC8rZ3S2tWW11VEoCs9epqhoftt+ge4rIGo9bVnIOq5aFcTPtmVe5Yuco9yxc5MpGdbYWLlFiSor4FfIegremUOFsxSR2p7DKTkZRel9NF0nJaaNanY2t3pjRck1GsjqdVI2RH61FD6zuYXU6TfLg6NROtNvIIWXyaOyGp1KcT6jp9x1NIS66pEEREg/YlB6Je5HZPLkTBHK8606rMGLOPis/cUV8k/ME7TvhY3DaRo4I6uc+Ns+YWtZ56iDtB9j4SnUmwHRg7gYjyE9VHLWxmqHZpZwAOr9IwCDtgTsO4RVrVJ6oyYydvePKUfjumCAIE+ckfMoy2pn4I3H3IwtCcNGnZWlHYYwgkg7zMDkfP5/VbGyBIJ6TjMnvuPdFU7IBoh3r7b4zvKDdWBwSPE4zzslu3b4iim5P8Jm6xa1vo3M/4kgY/kIWnZB78OjAnpw33PZP7Gm4thoJBG/ONoK9q0AzJIxIgYjeSfKr52m19nFyWm1nYmuNNlwI9UmQ4YxAAkR4TzTdNHTD/AItt8DwhqVwCRIJdsPELWrUqQXNJMQTPAnMBVslZJdc4BW2WSSjnATVIbAAAiQAfi2GFlVaGZIy4CDsPKFubwZOCTkycwcfLP5LT4mS8+BwYxB8fuhqDSWQSg0k2DVqAnec5z5Vm0G7VCSMmOwJM+paBzQIH88g8pXQY51QjZufUdjG8dxujxTae/QzFOSe8YOht+nGYBAEc99kxsmS4ngYSCmMQTJPwn2zIK6DTXkNlyQ5KwhG+OFkW/wDKLqAGhfO9Zul1uvXHU4krhNUMkrV/ptSSWR2ivrBJCmvUQVWotbhhS+tUXpK4CHIsaeylWqhn1F5UqLBzk5GBnzvLOeqOcqEryUVIUlZk9leqkqKwPsahatKwBV2lVaDwlgJa5bseg2uWrHIUoj1VoxpVEbQelNNyOoPStkTSqnkbUnI+1qpTSei6VRI2QyadVmsHaaTdrttLrB7Okr5Zp11BXXaVqMEGVgc7jN7Qty6O60ObpokjkH+SldwATgT+nkJve0hWZ10/iAz5XPtqEEtdIKBx9oXoWV+q+jK5tOog9uD+mfZZU6vTLSOx6jsOmcg8/NGOMOEQREifblYVTlw6d4nbInynoybWGORk2sMAGru6jufbGwElHaXdsO8En6/RBVraG9LDvkDxjCw02iGun/JuYjvxPKLKEJReBmVdcoPGjtr2+6Q1rWzgGAY+iWve6oekekuAceoT7x3Uq3YcBkgjHlZ1nR05JmCcwQJyM94SFcOv1szK6+q9bGNtpAe0evI3/wAXQhw6AWHBBxPPstbKoQSdmyJJMh2MDHK91Su0u6mxtxM+xA2VE5dsPYLM++Hv/AvfawQTAMSQffeed+FTV7wgBp2MCRu7vgDHGURdAPd1dI8GMwUHqVHycc7nO0+ExDDkuw1VhyXYpQlzo/xMZmY8fzsjvwW9QayeJJ8nPuk1q57G9L9jkd/mjNGqOcT9BjnsiWRaTedBba3uSekObCweXnqy0Ybx+SL1i8FJnQ3smDIpU5cfVC4jXNQ6iTKza0+RZv0jMi3bLL9IUatfb5XKXlyidUupKSVXr1fFoUUXtt6LRo+ugbggqVXoOrUWlXWZ8+S3pmVVqHctXPVCU3EQscX6M14vSF4rizIoooocLSrAqgVguBEzVpWrSh2latKo0NVzCmORVF6Xsct2VECUTQqtQ3o1UWx6T0qyMpVUpOs0K7htRrwnFhqHC5ltREUq8JS2lSRoQsUls+h6VqhacbLo69oy5bLIDu4XzLT7+F1Gm6kWwWlYXK4soy7Q0xW+rL7Q0wq+09zZBMkDjjwUqrV4dzgCTMyuyoahSqiH79+UFd6ZScZH1P0yUOnk41YilPKcXi1CO3uGk8EwCJ5K3ZbN3yCeBgSiKmjhpneNo+wWNbEz2xxt3hG7qXxYXyRl8GZXVP6jkROe5V6Fs4gESQBAjBkneSrBskZgjOJ+eR7LZjy1xJAkSQDMEKOTSwiObSwi56m8HPxcH6rK4f0wfBxgT8hytgalQyQIOwzjE91jVYGkdRJx/PyQ172Dj7ww+wHUB1YnMc+E6ZpTCMdPfInMD6LmLaq4umY7E7/RN237sBxjpHjPyQLE1IU5FVjl+Fi670gvq9Jcd5iJaBwd0ba0m2zSahk8D8llcf8AIqdP4cu7/wCly+r6oamXGPCvCu678MtRDxjbNKNmoh+q64ahPAC5TVb6dkNe3/ASetXlbXF4ah6QWcYwX6GV1UkoGo5E1XSgK71sVxMbkS2Y1noR7lpUch3FOwiZ85HhKrKhXiILtklRRRdKkUUUUIer0Kq9XCyZYFaArKVJXGgilg3Dldj0OCrgqrQaFjDKb0VTqpc1y3pvQZQH6rRoyqtmVEtp1ETTqJaUBuNw1oVk1s78hc+x63ZWStlSkOV2p6Z2FLUgU4s9Yc0RMyuAo3KOo35Wfbw0xrrCSwd3U1Jjt8HcwSPbZZij1j0VANzkZnjIXHuv1vQv94KX/wCI4rRPDGPp4OstLKpw8dszBRL2vw09IzE4P3XMWepuH+StW1V07oLoscvoo6pSltr+DrbWiQI64kzGPzWep0KbQOt5I8H9SuW/8o7/ALIe91CW5dK5Hiz7ZyB8OJZcv4G9zrLaf/rHseUjv9Vc4zMJPcXw4S2vekrTp4SWw/khX6HFXUo5lA3GpE8pPUrrIVk/DjJCVnLSYbVrLB9RYuqLF9VMRrFJ8hsvUqoSrUleVKiGe9MwgZ9syrysyrOKoUdCU2eKKKKwIiiiihCKKKKEIooooQi9UUXDqPQrgqKLjCRLtKu1y9UVGMQbNGPRFOooohyQzCTCGVVs2qool2kNQkzZtZa06yiiFKKHK5yye1bmFandFRRccVgI7ZdwqheFe1LwrxRB6RyHU3gn9YVjVuyoorKCyBsm8C2rXQzqiiibikZttkjFz1QvXqiMkKTkypqrF71FFeKQJyeDIvWbivVERAZMoSqlRRXAMiiiihUiiiihCKKKKEP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6038" y="-2079625"/>
            <a:ext cx="6524625" cy="4333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9156" name="Picture 4" descr="Su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167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owerPoint Template about background, , bl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214290"/>
            <a:ext cx="7143800" cy="41549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sz="6600" dirty="0" smtClean="0"/>
              <a:t>Toplina i svjetlost koje dolaze sa Sunca omogućuju život na Zemlji. </a:t>
            </a:r>
            <a:endParaRPr lang="hr-HR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tovanje">
  <a:themeElements>
    <a:clrScheme name="Pu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u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u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76</TotalTime>
  <Words>780</Words>
  <Application>Microsoft Office PowerPoint</Application>
  <PresentationFormat>Prikaz na zaslonu (4:3)</PresentationFormat>
  <Paragraphs>55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39</vt:i4>
      </vt:variant>
    </vt:vector>
  </HeadingPairs>
  <TitlesOfParts>
    <vt:vector size="40" baseType="lpstr">
      <vt:lpstr>Putovanje</vt:lpstr>
      <vt:lpstr>Sunce nas poziva na ples, smijeh i igru</vt:lpstr>
      <vt:lpstr>Slajd 2</vt:lpstr>
      <vt:lpstr>S 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</dc:title>
  <dc:creator>Ivana Gluhačić</dc:creator>
  <cp:lastModifiedBy>Marina</cp:lastModifiedBy>
  <cp:revision>6</cp:revision>
  <dcterms:created xsi:type="dcterms:W3CDTF">2014-09-19T12:32:01Z</dcterms:created>
  <dcterms:modified xsi:type="dcterms:W3CDTF">2020-04-26T16:54:13Z</dcterms:modified>
</cp:coreProperties>
</file>