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jeni pravokut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0" name="Podnaslov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jeni pravokut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jeni pravokut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jeni pravokut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s jednim zaobljenim kut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jeni pravokut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Rezervirano mjesto naslova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DC1A071-2A74-455A-A49A-8BB21E4AC2F6}" type="datetimeFigureOut">
              <a:rPr lang="sr-Latn-CS" smtClean="0"/>
              <a:pPr/>
              <a:t>5.4.2020.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MATEMATIKA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06.04.2020. - ponedjeljak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Za danas pripremi svoju bilježnicu.</a:t>
            </a:r>
          </a:p>
          <a:p>
            <a:r>
              <a:rPr lang="hr-HR" dirty="0" smtClean="0"/>
              <a:t>Uredno napiši današnji datum i školski rad.</a:t>
            </a:r>
          </a:p>
          <a:p>
            <a:r>
              <a:rPr lang="hr-HR" dirty="0" smtClean="0"/>
              <a:t>Malo ćemo ponavljati brojeve od 11 – 20.</a:t>
            </a:r>
          </a:p>
          <a:p>
            <a:r>
              <a:rPr lang="hr-HR" dirty="0" smtClean="0"/>
              <a:t>Zadatke sa slajdova prepisuj i riješi.</a:t>
            </a:r>
          </a:p>
          <a:p>
            <a:r>
              <a:rPr lang="hr-HR" dirty="0" smtClean="0"/>
              <a:t>U 2.zadatku ćeš prepisati pravilno napisane riječi.</a:t>
            </a:r>
          </a:p>
          <a:p>
            <a:r>
              <a:rPr lang="hr-HR" dirty="0" smtClean="0"/>
              <a:t>3.zadatak prepiši i </a:t>
            </a:r>
            <a:r>
              <a:rPr lang="hr-HR" dirty="0" err="1" smtClean="0"/>
              <a:t>nadopiši</a:t>
            </a:r>
            <a:r>
              <a:rPr lang="hr-HR" dirty="0" smtClean="0"/>
              <a:t> brojkom.</a:t>
            </a:r>
          </a:p>
          <a:p>
            <a:r>
              <a:rPr lang="hr-HR" dirty="0" smtClean="0"/>
              <a:t>4.zadatak – listiće ne treba crtati (jedino ako baš želiš </a:t>
            </a:r>
            <a:r>
              <a:rPr lang="hr-HR" dirty="0" smtClean="0">
                <a:sym typeface="Wingdings" pitchFamily="2" charset="2"/>
              </a:rPr>
              <a:t> )</a:t>
            </a:r>
          </a:p>
          <a:p>
            <a:r>
              <a:rPr lang="hr-HR" dirty="0" smtClean="0">
                <a:sym typeface="Wingdings" pitchFamily="2" charset="2"/>
              </a:rPr>
              <a:t>Sretno!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1.R - 06.04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1016" b="46865"/>
          <a:stretch>
            <a:fillRect/>
          </a:stretch>
        </p:blipFill>
        <p:spPr>
          <a:xfrm>
            <a:off x="251520" y="260648"/>
            <a:ext cx="8612984" cy="633670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zervirano mjesto sadržaja 3" descr="1.R - 06.04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53135"/>
          <a:stretch>
            <a:fillRect/>
          </a:stretch>
        </p:blipFill>
        <p:spPr>
          <a:xfrm>
            <a:off x="395536" y="404664"/>
            <a:ext cx="8400527" cy="576064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</TotalTime>
  <Words>64</Words>
  <Application>Microsoft Office PowerPoint</Application>
  <PresentationFormat>Prikaz na zaslonu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Aspekt</vt:lpstr>
      <vt:lpstr>MATEMATIKA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Marina</dc:creator>
  <cp:lastModifiedBy>Marina</cp:lastModifiedBy>
  <cp:revision>2</cp:revision>
  <dcterms:created xsi:type="dcterms:W3CDTF">2020-04-05T17:31:24Z</dcterms:created>
  <dcterms:modified xsi:type="dcterms:W3CDTF">2020-04-05T17:37:56Z</dcterms:modified>
</cp:coreProperties>
</file>