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898D-EDE7-49AF-BD95-32A490740F40}" type="datetimeFigureOut">
              <a:rPr lang="sr-Latn-CS" smtClean="0"/>
              <a:pPr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671E-4872-4042-B6F9-5A8D3733EA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898D-EDE7-49AF-BD95-32A490740F40}" type="datetimeFigureOut">
              <a:rPr lang="sr-Latn-CS" smtClean="0"/>
              <a:pPr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671E-4872-4042-B6F9-5A8D3733EA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898D-EDE7-49AF-BD95-32A490740F40}" type="datetimeFigureOut">
              <a:rPr lang="sr-Latn-CS" smtClean="0"/>
              <a:pPr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671E-4872-4042-B6F9-5A8D3733EA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898D-EDE7-49AF-BD95-32A490740F40}" type="datetimeFigureOut">
              <a:rPr lang="sr-Latn-CS" smtClean="0"/>
              <a:pPr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671E-4872-4042-B6F9-5A8D3733EA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898D-EDE7-49AF-BD95-32A490740F40}" type="datetimeFigureOut">
              <a:rPr lang="sr-Latn-CS" smtClean="0"/>
              <a:pPr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671E-4872-4042-B6F9-5A8D3733EA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898D-EDE7-49AF-BD95-32A490740F40}" type="datetimeFigureOut">
              <a:rPr lang="sr-Latn-CS" smtClean="0"/>
              <a:pPr/>
              <a:t>26.4.2020.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671E-4872-4042-B6F9-5A8D3733EA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898D-EDE7-49AF-BD95-32A490740F40}" type="datetimeFigureOut">
              <a:rPr lang="sr-Latn-CS" smtClean="0"/>
              <a:pPr/>
              <a:t>26.4.2020.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671E-4872-4042-B6F9-5A8D3733EA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898D-EDE7-49AF-BD95-32A490740F40}" type="datetimeFigureOut">
              <a:rPr lang="sr-Latn-CS" smtClean="0"/>
              <a:pPr/>
              <a:t>26.4.2020.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671E-4872-4042-B6F9-5A8D3733EA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898D-EDE7-49AF-BD95-32A490740F40}" type="datetimeFigureOut">
              <a:rPr lang="sr-Latn-CS" smtClean="0"/>
              <a:pPr/>
              <a:t>26.4.2020.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671E-4872-4042-B6F9-5A8D3733EA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898D-EDE7-49AF-BD95-32A490740F40}" type="datetimeFigureOut">
              <a:rPr lang="sr-Latn-CS" smtClean="0"/>
              <a:pPr/>
              <a:t>26.4.2020.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671E-4872-4042-B6F9-5A8D3733EA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898D-EDE7-49AF-BD95-32A490740F40}" type="datetimeFigureOut">
              <a:rPr lang="sr-Latn-CS" smtClean="0"/>
              <a:pPr/>
              <a:t>26.4.2020.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671E-4872-4042-B6F9-5A8D3733EA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9898D-EDE7-49AF-BD95-32A490740F40}" type="datetimeFigureOut">
              <a:rPr lang="sr-Latn-CS" smtClean="0"/>
              <a:pPr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8671E-4872-4042-B6F9-5A8D3733EAF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1043608" y="764704"/>
            <a:ext cx="674310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r-H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hr-H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>
              <a:buAutoNum type="arabicPeriod"/>
            </a:pPr>
            <a:r>
              <a:rPr lang="hr-H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razred osnovne </a:t>
            </a:r>
            <a:r>
              <a:rPr lang="hr-H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škole</a:t>
            </a:r>
          </a:p>
          <a:p>
            <a:pPr marL="457200" indent="-457200" algn="ctr"/>
            <a:endParaRPr lang="hr-H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/>
            <a:r>
              <a:rPr lang="hr-H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Sat razrednika, 27.04.2020.</a:t>
            </a:r>
            <a:endParaRPr lang="hr-H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/>
            <a:endParaRPr lang="hr-H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/>
            <a:r>
              <a:rPr lang="hr-H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Krvarenje iz nosa</a:t>
            </a:r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Nakon što pogledaš prezentaciju, odgovori na sljedeće pitanje: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Kako ti postupaš kada ti curi krv iz nosa? (samo na ovo pitanje trebaš odgovoriti)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mihaljevic\Desktop\untitled.JPG"/>
          <p:cNvPicPr>
            <a:picLocks noChangeAspect="1" noChangeArrowheads="1"/>
          </p:cNvPicPr>
          <p:nvPr/>
        </p:nvPicPr>
        <p:blipFill>
          <a:blip r:embed="rId2" cstate="print"/>
          <a:srcRect r="24401"/>
          <a:stretch>
            <a:fillRect/>
          </a:stretch>
        </p:blipFill>
        <p:spPr bwMode="auto">
          <a:xfrm>
            <a:off x="2061748" y="116632"/>
            <a:ext cx="4814508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500298" y="1714488"/>
            <a:ext cx="38059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b="1" dirty="0" smtClean="0">
                <a:solidFill>
                  <a:srgbClr val="002060"/>
                </a:solidFill>
              </a:rPr>
              <a:t>Krvarenje iz nosa</a:t>
            </a:r>
            <a:endParaRPr lang="hr-HR" sz="4000" b="1" dirty="0">
              <a:solidFill>
                <a:srgbClr val="00206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2492896"/>
            <a:ext cx="57150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000" b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Zbog čega može doći do krvarenja iz nosa? </a:t>
            </a:r>
            <a:endParaRPr kumimoji="0" lang="hr-HR" sz="3000" b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15616" y="3573016"/>
            <a:ext cx="557216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00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Kako zaustaviti krvarenje iz nosa?</a:t>
            </a:r>
            <a:endParaRPr kumimoji="0" lang="hr-HR" sz="300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http://roditeljstvo.com/sites/roditeljstvo.com/files/imagecache/vijest_kategorija_190x140/igralis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142984"/>
            <a:ext cx="307183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85918" y="357166"/>
            <a:ext cx="57150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b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hr-HR" sz="2000" b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Zbog čega može doći do krvarenja iz nosa? </a:t>
            </a:r>
            <a:endParaRPr kumimoji="0" lang="hr-HR" sz="2000" b="1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lika 3" descr="http://pressrs.ba/upload/boxImageData/2011/11/22/149108/led-na-trotoarima-2-4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142984"/>
            <a:ext cx="342902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http://image.dnevnik.hr/media/images/644x322/Jan2012/6056504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3929066"/>
            <a:ext cx="350046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://myilluminateblog.com/wp-content/uploads/2012/10/child-nose-200x300.jpg"/>
          <p:cNvPicPr>
            <a:picLocks noChangeAspect="1" noChangeArrowheads="1"/>
          </p:cNvPicPr>
          <p:nvPr/>
        </p:nvPicPr>
        <p:blipFill>
          <a:blip r:embed="rId5" cstate="print"/>
          <a:srcRect t="17500"/>
          <a:stretch>
            <a:fillRect/>
          </a:stretch>
        </p:blipFill>
        <p:spPr bwMode="auto">
          <a:xfrm>
            <a:off x="5500694" y="3786190"/>
            <a:ext cx="2214578" cy="2740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http://www.ekspresno.info/wp-content/uploads/2012/10/Kako-bolje-sa%C4%8Duvati-vo%C4%87e-od-kvarenj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4143404" cy="284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lika 2" descr="http://www.bosanskikuhar.ba/images/clanci/Povrce-je-najzdravije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571876"/>
            <a:ext cx="400052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niOkvir 3"/>
          <p:cNvSpPr txBox="1"/>
          <p:nvPr/>
        </p:nvSpPr>
        <p:spPr>
          <a:xfrm>
            <a:off x="4857752" y="1714488"/>
            <a:ext cx="3920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Vitamini – čuvari zdravlja</a:t>
            </a:r>
            <a:endParaRPr lang="hr-HR" sz="2800" b="1" dirty="0">
              <a:solidFill>
                <a:srgbClr val="002060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1785918" y="3357562"/>
            <a:ext cx="883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 smtClean="0">
                <a:solidFill>
                  <a:srgbClr val="002060"/>
                </a:solidFill>
              </a:rPr>
              <a:t>VOĆE</a:t>
            </a:r>
            <a:endParaRPr lang="hr-HR" sz="2400" b="1" dirty="0">
              <a:solidFill>
                <a:srgbClr val="002060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7143768" y="4857760"/>
            <a:ext cx="1219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 smtClean="0">
                <a:solidFill>
                  <a:srgbClr val="002060"/>
                </a:solidFill>
              </a:rPr>
              <a:t>POVRĆE</a:t>
            </a:r>
            <a:endParaRPr lang="hr-HR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rch.org.au/uploadedImages/Main/Content/kidsinfo/Nosebleeds---KHI-RCH.jpg"/>
          <p:cNvPicPr>
            <a:picLocks noChangeAspect="1" noChangeArrowheads="1"/>
          </p:cNvPicPr>
          <p:nvPr/>
        </p:nvPicPr>
        <p:blipFill>
          <a:blip r:embed="rId2" cstate="print"/>
          <a:srcRect r="61818" b="17711"/>
          <a:stretch>
            <a:fillRect/>
          </a:stretch>
        </p:blipFill>
        <p:spPr bwMode="auto">
          <a:xfrm>
            <a:off x="2857488" y="857232"/>
            <a:ext cx="3543324" cy="4429156"/>
          </a:xfrm>
          <a:prstGeom prst="rect">
            <a:avLst/>
          </a:prstGeom>
          <a:noFill/>
        </p:spPr>
      </p:pic>
      <p:sp>
        <p:nvSpPr>
          <p:cNvPr id="4" name="TekstniOkvir 3"/>
          <p:cNvSpPr txBox="1"/>
          <p:nvPr/>
        </p:nvSpPr>
        <p:spPr>
          <a:xfrm>
            <a:off x="1857356" y="5572140"/>
            <a:ext cx="5669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>
                <a:solidFill>
                  <a:srgbClr val="002060"/>
                </a:solidFill>
              </a:rPr>
              <a:t>Ovako ti mogu pomoći odrasle osobe.</a:t>
            </a:r>
            <a:endParaRPr lang="hr-HR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1357290" y="467005"/>
            <a:ext cx="6793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 smtClean="0">
                <a:solidFill>
                  <a:srgbClr val="002060"/>
                </a:solidFill>
              </a:rPr>
              <a:t>Kako  sam/sama možeš zaustaviti krvarenje iz nosa?</a:t>
            </a:r>
            <a:endParaRPr lang="hr-HR" sz="2400" b="1" dirty="0">
              <a:solidFill>
                <a:srgbClr val="002060"/>
              </a:solidFill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 l="7956" t="12420" r="8509" b="8923"/>
          <a:stretch>
            <a:fillRect/>
          </a:stretch>
        </p:blipFill>
        <p:spPr bwMode="auto">
          <a:xfrm>
            <a:off x="1650561" y="1214422"/>
            <a:ext cx="5921835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64</Words>
  <Application>Microsoft Office PowerPoint</Application>
  <PresentationFormat>Prikaz na zaslonu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Slajd 1</vt:lpstr>
      <vt:lpstr> Nakon što pogledaš prezentaciju, odgovori na sljedeće pitanje:  Kako ti postupaš kada ti curi krv iz nosa? (samo na ovo pitanje trebaš odgovoriti)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Moje</dc:creator>
  <cp:lastModifiedBy>Marina</cp:lastModifiedBy>
  <cp:revision>12</cp:revision>
  <dcterms:created xsi:type="dcterms:W3CDTF">2012-12-01T15:57:19Z</dcterms:created>
  <dcterms:modified xsi:type="dcterms:W3CDTF">2020-04-26T15:07:12Z</dcterms:modified>
</cp:coreProperties>
</file>