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2" r:id="rId3"/>
    <p:sldId id="341" r:id="rId4"/>
    <p:sldId id="340" r:id="rId5"/>
    <p:sldId id="33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27" r:id="rId15"/>
    <p:sldId id="328" r:id="rId16"/>
    <p:sldId id="329" r:id="rId17"/>
    <p:sldId id="330" r:id="rId18"/>
    <p:sldId id="326" r:id="rId19"/>
    <p:sldId id="324" r:id="rId20"/>
    <p:sldId id="323" r:id="rId21"/>
    <p:sldId id="322" r:id="rId22"/>
    <p:sldId id="320" r:id="rId23"/>
    <p:sldId id="319" r:id="rId24"/>
    <p:sldId id="321" r:id="rId25"/>
    <p:sldId id="318" r:id="rId26"/>
    <p:sldId id="312" r:id="rId27"/>
    <p:sldId id="313" r:id="rId28"/>
    <p:sldId id="316" r:id="rId29"/>
    <p:sldId id="317" r:id="rId3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587" userDrawn="1">
          <p15:clr>
            <a:srgbClr val="A4A3A4"/>
          </p15:clr>
        </p15:guide>
        <p15:guide id="2" orient="horz" pos="25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9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210" y="102"/>
      </p:cViewPr>
      <p:guideLst>
        <p:guide pos="1587"/>
        <p:guide orient="horz" pos="259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036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239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126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246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3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56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11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876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557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321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846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6805-28BC-45B5-B8EB-5F4445F8E255}" type="datetimeFigureOut">
              <a:rPr lang="hr-HR" smtClean="0"/>
              <a:t>13.06.2017.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0350F-C68A-422B-B9AB-303092B77B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625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REKURZIVNA FUNKCIJA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Primjer 2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63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hr-H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77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64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66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cxnSp>
        <p:nvCxnSpPr>
          <p:cNvPr id="25" name="Ravni poveznik 24"/>
          <p:cNvCxnSpPr/>
          <p:nvPr/>
        </p:nvCxnSpPr>
        <p:spPr>
          <a:xfrm>
            <a:off x="2098092" y="2325949"/>
            <a:ext cx="2086253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7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78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29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158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cxnSp>
        <p:nvCxnSpPr>
          <p:cNvPr id="25" name="Ravni poveznik 24"/>
          <p:cNvCxnSpPr/>
          <p:nvPr/>
        </p:nvCxnSpPr>
        <p:spPr>
          <a:xfrm>
            <a:off x="2098092" y="2325949"/>
            <a:ext cx="2086253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kstniOkvir 25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08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918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568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05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print(2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cxnSp>
        <p:nvCxnSpPr>
          <p:cNvPr id="25" name="Ravni poveznik 24"/>
          <p:cNvCxnSpPr/>
          <p:nvPr/>
        </p:nvCxnSpPr>
        <p:spPr>
          <a:xfrm>
            <a:off x="2098092" y="2325949"/>
            <a:ext cx="2086253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9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print(2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752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print(2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17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print(2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</a:t>
            </a:r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426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print(2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1 2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kstniOkvir 24"/>
          <p:cNvSpPr txBox="1"/>
          <p:nvPr/>
        </p:nvSpPr>
        <p:spPr>
          <a:xfrm>
            <a:off x="480407" y="5177443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neizvršenih</a:t>
            </a:r>
          </a:p>
        </p:txBody>
      </p:sp>
      <p:sp>
        <p:nvSpPr>
          <p:cNvPr id="26" name="TekstniOkvir 25"/>
          <p:cNvSpPr txBox="1"/>
          <p:nvPr/>
        </p:nvSpPr>
        <p:spPr>
          <a:xfrm>
            <a:off x="480407" y="5402719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naredbi</a:t>
            </a:r>
          </a:p>
        </p:txBody>
      </p:sp>
      <p:sp>
        <p:nvSpPr>
          <p:cNvPr id="29" name="TekstniOkvir 28"/>
          <p:cNvSpPr txBox="1"/>
          <p:nvPr/>
        </p:nvSpPr>
        <p:spPr>
          <a:xfrm>
            <a:off x="480407" y="4944383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izvršavanje</a:t>
            </a: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688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print(3 )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1 2 3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kstniOkvir 24"/>
          <p:cNvSpPr txBox="1"/>
          <p:nvPr/>
        </p:nvSpPr>
        <p:spPr>
          <a:xfrm>
            <a:off x="480407" y="5177443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neizvršenih</a:t>
            </a:r>
          </a:p>
        </p:txBody>
      </p:sp>
      <p:sp>
        <p:nvSpPr>
          <p:cNvPr id="26" name="TekstniOkvir 25"/>
          <p:cNvSpPr txBox="1"/>
          <p:nvPr/>
        </p:nvSpPr>
        <p:spPr>
          <a:xfrm>
            <a:off x="480407" y="5402719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naredbi</a:t>
            </a:r>
          </a:p>
        </p:txBody>
      </p:sp>
      <p:sp>
        <p:nvSpPr>
          <p:cNvPr id="29" name="TekstniOkvir 28"/>
          <p:cNvSpPr txBox="1"/>
          <p:nvPr/>
        </p:nvSpPr>
        <p:spPr>
          <a:xfrm>
            <a:off x="480407" y="4944383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izvršavanje</a:t>
            </a: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00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utnik 35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3189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4297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749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1 2 3 4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kstniOkvir 24"/>
          <p:cNvSpPr txBox="1"/>
          <p:nvPr/>
        </p:nvSpPr>
        <p:spPr>
          <a:xfrm>
            <a:off x="480765" y="5177443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neizvršenih</a:t>
            </a:r>
          </a:p>
        </p:txBody>
      </p:sp>
      <p:sp>
        <p:nvSpPr>
          <p:cNvPr id="26" name="TekstniOkvir 25"/>
          <p:cNvSpPr txBox="1"/>
          <p:nvPr/>
        </p:nvSpPr>
        <p:spPr>
          <a:xfrm>
            <a:off x="480765" y="5402719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naredbi</a:t>
            </a:r>
          </a:p>
        </p:txBody>
      </p:sp>
      <p:sp>
        <p:nvSpPr>
          <p:cNvPr id="29" name="TekstniOkvir 28"/>
          <p:cNvSpPr txBox="1"/>
          <p:nvPr/>
        </p:nvSpPr>
        <p:spPr>
          <a:xfrm>
            <a:off x="480765" y="4944383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izvršavanje</a:t>
            </a:r>
          </a:p>
        </p:txBody>
      </p:sp>
      <p:sp>
        <p:nvSpPr>
          <p:cNvPr id="28" name="TekstniOkvir 27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30" name="TekstniOkvir 29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1" name="TekstniOkvir 30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kstniOkvir 31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33" name="TekstniOkvir 32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34" name="TekstniOkvir 33"/>
          <p:cNvSpPr txBox="1"/>
          <p:nvPr/>
        </p:nvSpPr>
        <p:spPr>
          <a:xfrm>
            <a:off x="7583240" y="1382143"/>
            <a:ext cx="132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print(4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TekstniOkvir 34"/>
          <p:cNvSpPr txBox="1"/>
          <p:nvPr/>
        </p:nvSpPr>
        <p:spPr>
          <a:xfrm>
            <a:off x="7303872" y="1419558"/>
            <a:ext cx="399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531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utnik 35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3189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4297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749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1 2 3 </a:t>
            </a:r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4 5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TekstniOkvir 24"/>
          <p:cNvSpPr txBox="1"/>
          <p:nvPr/>
        </p:nvSpPr>
        <p:spPr>
          <a:xfrm>
            <a:off x="480765" y="5177443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neizvršenih</a:t>
            </a:r>
          </a:p>
        </p:txBody>
      </p:sp>
      <p:sp>
        <p:nvSpPr>
          <p:cNvPr id="26" name="TekstniOkvir 25"/>
          <p:cNvSpPr txBox="1"/>
          <p:nvPr/>
        </p:nvSpPr>
        <p:spPr>
          <a:xfrm>
            <a:off x="480765" y="5402719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naredbi</a:t>
            </a:r>
          </a:p>
        </p:txBody>
      </p:sp>
      <p:sp>
        <p:nvSpPr>
          <p:cNvPr id="29" name="TekstniOkvir 28"/>
          <p:cNvSpPr txBox="1"/>
          <p:nvPr/>
        </p:nvSpPr>
        <p:spPr>
          <a:xfrm>
            <a:off x="480765" y="4944383"/>
            <a:ext cx="1260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izvršavanje</a:t>
            </a:r>
          </a:p>
        </p:txBody>
      </p:sp>
      <p:sp>
        <p:nvSpPr>
          <p:cNvPr id="28" name="TekstniOkvir 27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30" name="TekstniOkvir 29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1" name="TekstniOkvir 30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kstniOkvir 31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33" name="TekstniOkvir 32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34" name="TekstniOkvir 33"/>
          <p:cNvSpPr txBox="1"/>
          <p:nvPr/>
        </p:nvSpPr>
        <p:spPr>
          <a:xfrm>
            <a:off x="7583240" y="1382143"/>
            <a:ext cx="132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TekstniOkvir 34"/>
          <p:cNvSpPr txBox="1"/>
          <p:nvPr/>
        </p:nvSpPr>
        <p:spPr>
          <a:xfrm>
            <a:off x="7303872" y="1419558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51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avokutnik 35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3189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4297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749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1 2 3 </a:t>
            </a:r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4 5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TekstniOkvir 27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30" name="TekstniOkvir 29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1" name="TekstniOkvir 30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1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547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467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43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26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89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r>
              <a:rPr lang="hr-HR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</a:t>
            </a:r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82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kutnik 15"/>
          <p:cNvSpPr/>
          <p:nvPr/>
        </p:nvSpPr>
        <p:spPr>
          <a:xfrm>
            <a:off x="1" y="3755760"/>
            <a:ext cx="5760000" cy="3098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5760000" y="0"/>
            <a:ext cx="340138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71927" y="893437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997260" y="893440"/>
            <a:ext cx="4857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ispis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(n):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n==1: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(1,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hr-HR" dirty="0" err="1">
                <a:solidFill>
                  <a:srgbClr val="FF99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ispis(n - 1)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(n, </a:t>
            </a:r>
            <a:r>
              <a:rPr lang="hr-HR" dirty="0" err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 '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hr-HR" dirty="0" err="1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r-HR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'Koliko brojeva? 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'))</a:t>
            </a:r>
            <a:endParaRPr lang="hr-HR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ispis(n</a:t>
            </a:r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997257" y="475684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396000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TIJEK PROGRAMA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6008283" y="393415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MEMORIJA</a:t>
            </a:r>
          </a:p>
        </p:txBody>
      </p:sp>
      <p:sp>
        <p:nvSpPr>
          <p:cNvPr id="13" name="TekstniOkvir 12"/>
          <p:cNvSpPr txBox="1"/>
          <p:nvPr/>
        </p:nvSpPr>
        <p:spPr>
          <a:xfrm>
            <a:off x="396000" y="4032758"/>
            <a:ext cx="1828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PRIKAZ</a:t>
            </a:r>
            <a:endParaRPr lang="hr-HR" dirty="0"/>
          </a:p>
        </p:txBody>
      </p:sp>
      <p:sp>
        <p:nvSpPr>
          <p:cNvPr id="17" name="TekstniOkvir 16"/>
          <p:cNvSpPr txBox="1"/>
          <p:nvPr/>
        </p:nvSpPr>
        <p:spPr>
          <a:xfrm>
            <a:off x="981258" y="43838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kstniOkvir 17"/>
          <p:cNvSpPr txBox="1"/>
          <p:nvPr/>
        </p:nvSpPr>
        <p:spPr>
          <a:xfrm>
            <a:off x="3062366" y="43838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2412831" y="4536222"/>
            <a:ext cx="2173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Koliko brojeva?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4493939" y="4536222"/>
            <a:ext cx="57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TekstniOkvir 18"/>
          <p:cNvSpPr txBox="1"/>
          <p:nvPr/>
        </p:nvSpPr>
        <p:spPr>
          <a:xfrm>
            <a:off x="6099113" y="884642"/>
            <a:ext cx="39826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0" name="TekstniOkvir 19"/>
          <p:cNvSpPr txBox="1"/>
          <p:nvPr/>
        </p:nvSpPr>
        <p:spPr>
          <a:xfrm>
            <a:off x="7583243" y="90239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TekstniOkvir 20"/>
          <p:cNvSpPr txBox="1"/>
          <p:nvPr/>
        </p:nvSpPr>
        <p:spPr>
          <a:xfrm>
            <a:off x="6097019" y="1428313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neizvršene</a:t>
            </a:r>
          </a:p>
        </p:txBody>
      </p:sp>
      <p:sp>
        <p:nvSpPr>
          <p:cNvPr id="22" name="TekstniOkvir 21"/>
          <p:cNvSpPr txBox="1"/>
          <p:nvPr/>
        </p:nvSpPr>
        <p:spPr>
          <a:xfrm>
            <a:off x="6097019" y="1653589"/>
            <a:ext cx="1188000" cy="276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naredbe</a:t>
            </a:r>
          </a:p>
        </p:txBody>
      </p:sp>
      <p:sp>
        <p:nvSpPr>
          <p:cNvPr id="23" name="TekstniOkvir 22"/>
          <p:cNvSpPr txBox="1"/>
          <p:nvPr/>
        </p:nvSpPr>
        <p:spPr>
          <a:xfrm>
            <a:off x="7583240" y="1382143"/>
            <a:ext cx="132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Consolas" panose="020B0609020204030204" pitchFamily="49" charset="0"/>
                <a:cs typeface="Consolas" panose="020B0609020204030204" pitchFamily="49" charset="0"/>
              </a:rPr>
              <a:t>print(5 </a:t>
            </a:r>
            <a:r>
              <a:rPr lang="hr-HR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hr-H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TekstniOkvir 23"/>
          <p:cNvSpPr txBox="1"/>
          <p:nvPr/>
        </p:nvSpPr>
        <p:spPr>
          <a:xfrm>
            <a:off x="2409391" y="4905554"/>
            <a:ext cx="4048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33CC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endParaRPr lang="hr-HR" dirty="0">
              <a:solidFill>
                <a:srgbClr val="0033CC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TekstniOkvir 26"/>
          <p:cNvSpPr txBox="1"/>
          <p:nvPr/>
        </p:nvSpPr>
        <p:spPr>
          <a:xfrm>
            <a:off x="7303872" y="1419558"/>
            <a:ext cx="3994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  <a:p>
            <a:endParaRPr lang="hr-HR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  <a:sym typeface="Wingdings" panose="05000000000000000000" pitchFamily="2" charset="2"/>
            </a:endParaRPr>
          </a:p>
        </p:txBody>
      </p:sp>
      <p:cxnSp>
        <p:nvCxnSpPr>
          <p:cNvPr id="25" name="Ravni poveznik 24"/>
          <p:cNvCxnSpPr/>
          <p:nvPr/>
        </p:nvCxnSpPr>
        <p:spPr>
          <a:xfrm>
            <a:off x="2098092" y="2325949"/>
            <a:ext cx="2086253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2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1393</Words>
  <Application>Microsoft Office PowerPoint</Application>
  <PresentationFormat>Prikaz na zaslonu (4:3)</PresentationFormat>
  <Paragraphs>875</Paragraphs>
  <Slides>29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Wingdings</vt:lpstr>
      <vt:lpstr>Tema sustava Office</vt:lpstr>
      <vt:lpstr>REKURZIVNA FUNKCIJA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Vinkoslav Galešev</dc:creator>
  <cp:lastModifiedBy>Vinkoslav Galešev</cp:lastModifiedBy>
  <cp:revision>34</cp:revision>
  <dcterms:created xsi:type="dcterms:W3CDTF">2017-06-12T23:50:47Z</dcterms:created>
  <dcterms:modified xsi:type="dcterms:W3CDTF">2017-06-13T18:46:59Z</dcterms:modified>
</cp:coreProperties>
</file>