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42" r:id="rId3"/>
    <p:sldId id="341" r:id="rId4"/>
    <p:sldId id="340" r:id="rId5"/>
    <p:sldId id="339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338" r:id="rId14"/>
    <p:sldId id="327" r:id="rId15"/>
    <p:sldId id="328" r:id="rId16"/>
    <p:sldId id="329" r:id="rId17"/>
    <p:sldId id="330" r:id="rId18"/>
    <p:sldId id="326" r:id="rId19"/>
    <p:sldId id="324" r:id="rId20"/>
    <p:sldId id="323" r:id="rId21"/>
    <p:sldId id="322" r:id="rId22"/>
    <p:sldId id="320" r:id="rId23"/>
    <p:sldId id="319" r:id="rId24"/>
    <p:sldId id="321" r:id="rId25"/>
    <p:sldId id="318" r:id="rId26"/>
    <p:sldId id="312" r:id="rId27"/>
    <p:sldId id="313" r:id="rId28"/>
    <p:sldId id="316" r:id="rId29"/>
    <p:sldId id="317" r:id="rId3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587" userDrawn="1">
          <p15:clr>
            <a:srgbClr val="A4A3A4"/>
          </p15:clr>
        </p15:guide>
        <p15:guide id="2" orient="horz" pos="259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9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210" y="102"/>
      </p:cViewPr>
      <p:guideLst>
        <p:guide pos="1587"/>
        <p:guide orient="horz" pos="2591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6805-28BC-45B5-B8EB-5F4445F8E255}" type="datetimeFigureOut">
              <a:rPr lang="hr-HR" smtClean="0"/>
              <a:t>13.06.2017.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50F-C68A-422B-B9AB-303092B77B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70360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6805-28BC-45B5-B8EB-5F4445F8E255}" type="datetimeFigureOut">
              <a:rPr lang="hr-HR" smtClean="0"/>
              <a:t>13.06.2017.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50F-C68A-422B-B9AB-303092B77B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62396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6805-28BC-45B5-B8EB-5F4445F8E255}" type="datetimeFigureOut">
              <a:rPr lang="hr-HR" smtClean="0"/>
              <a:t>13.06.2017.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50F-C68A-422B-B9AB-303092B77B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1269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6805-28BC-45B5-B8EB-5F4445F8E255}" type="datetimeFigureOut">
              <a:rPr lang="hr-HR" smtClean="0"/>
              <a:t>13.06.2017.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50F-C68A-422B-B9AB-303092B77B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82468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6805-28BC-45B5-B8EB-5F4445F8E255}" type="datetimeFigureOut">
              <a:rPr lang="hr-HR" smtClean="0"/>
              <a:t>13.06.2017.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50F-C68A-422B-B9AB-303092B77B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335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6805-28BC-45B5-B8EB-5F4445F8E255}" type="datetimeFigureOut">
              <a:rPr lang="hr-HR" smtClean="0"/>
              <a:t>13.06.2017.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50F-C68A-422B-B9AB-303092B77B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256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6805-28BC-45B5-B8EB-5F4445F8E255}" type="datetimeFigureOut">
              <a:rPr lang="hr-HR" smtClean="0"/>
              <a:t>13.06.2017.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50F-C68A-422B-B9AB-303092B77B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711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6805-28BC-45B5-B8EB-5F4445F8E255}" type="datetimeFigureOut">
              <a:rPr lang="hr-HR" smtClean="0"/>
              <a:t>13.06.2017.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50F-C68A-422B-B9AB-303092B77B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8766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6805-28BC-45B5-B8EB-5F4445F8E255}" type="datetimeFigureOut">
              <a:rPr lang="hr-HR" smtClean="0"/>
              <a:t>13.06.2017.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50F-C68A-422B-B9AB-303092B77B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65577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6805-28BC-45B5-B8EB-5F4445F8E255}" type="datetimeFigureOut">
              <a:rPr lang="hr-HR" smtClean="0"/>
              <a:t>13.06.2017.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50F-C68A-422B-B9AB-303092B77B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3216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6805-28BC-45B5-B8EB-5F4445F8E255}" type="datetimeFigureOut">
              <a:rPr lang="hr-HR" smtClean="0"/>
              <a:t>13.06.2017.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50F-C68A-422B-B9AB-303092B77B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78468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C6805-28BC-45B5-B8EB-5F4445F8E255}" type="datetimeFigureOut">
              <a:rPr lang="hr-HR" smtClean="0"/>
              <a:t>13.06.2017.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0350F-C68A-422B-B9AB-303092B77B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6258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REKURZIVNA FUNKCIJA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smtClean="0"/>
              <a:t>Primjer 2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639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1" y="3755760"/>
            <a:ext cx="5760000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5760000" y="0"/>
            <a:ext cx="3401386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471927" y="893437"/>
            <a:ext cx="399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b="1" dirty="0" smtClean="0"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97260" y="893440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12" name="TekstniOkvir 11"/>
          <p:cNvSpPr txBox="1"/>
          <p:nvPr/>
        </p:nvSpPr>
        <p:spPr>
          <a:xfrm>
            <a:off x="6008283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3" name="TekstniOkvir 1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  <p:sp>
        <p:nvSpPr>
          <p:cNvPr id="17" name="TekstniOkvir 16"/>
          <p:cNvSpPr txBox="1"/>
          <p:nvPr/>
        </p:nvSpPr>
        <p:spPr>
          <a:xfrm>
            <a:off x="981258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241283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4493939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099113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7583243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6097019" y="1428313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neizvršene</a:t>
            </a:r>
          </a:p>
        </p:txBody>
      </p:sp>
      <p:sp>
        <p:nvSpPr>
          <p:cNvPr id="22" name="TekstniOkvir 21"/>
          <p:cNvSpPr txBox="1"/>
          <p:nvPr/>
        </p:nvSpPr>
        <p:spPr>
          <a:xfrm>
            <a:off x="6097019" y="1653589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naredbe</a:t>
            </a:r>
          </a:p>
        </p:txBody>
      </p:sp>
      <p:sp>
        <p:nvSpPr>
          <p:cNvPr id="23" name="TekstniOkvir 22"/>
          <p:cNvSpPr txBox="1"/>
          <p:nvPr/>
        </p:nvSpPr>
        <p:spPr>
          <a:xfrm>
            <a:off x="7583240" y="1382143"/>
            <a:ext cx="132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print(5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endParaRPr lang="hr-HR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TekstniOkvir 23"/>
          <p:cNvSpPr txBox="1"/>
          <p:nvPr/>
        </p:nvSpPr>
        <p:spPr>
          <a:xfrm>
            <a:off x="2409391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TekstniOkvir 26"/>
          <p:cNvSpPr txBox="1"/>
          <p:nvPr/>
        </p:nvSpPr>
        <p:spPr>
          <a:xfrm>
            <a:off x="7303872" y="1419558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7776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1" y="3755760"/>
            <a:ext cx="5760000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5760000" y="0"/>
            <a:ext cx="3401386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471927" y="893437"/>
            <a:ext cx="399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 smtClean="0"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97260" y="893440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12" name="TekstniOkvir 11"/>
          <p:cNvSpPr txBox="1"/>
          <p:nvPr/>
        </p:nvSpPr>
        <p:spPr>
          <a:xfrm>
            <a:off x="6008283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3" name="TekstniOkvir 1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  <p:sp>
        <p:nvSpPr>
          <p:cNvPr id="17" name="TekstniOkvir 16"/>
          <p:cNvSpPr txBox="1"/>
          <p:nvPr/>
        </p:nvSpPr>
        <p:spPr>
          <a:xfrm>
            <a:off x="981258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241283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4493939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099113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7583243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6097019" y="1428313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neizvršene</a:t>
            </a:r>
          </a:p>
        </p:txBody>
      </p:sp>
      <p:sp>
        <p:nvSpPr>
          <p:cNvPr id="22" name="TekstniOkvir 21"/>
          <p:cNvSpPr txBox="1"/>
          <p:nvPr/>
        </p:nvSpPr>
        <p:spPr>
          <a:xfrm>
            <a:off x="6097019" y="1653589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naredbe</a:t>
            </a:r>
          </a:p>
        </p:txBody>
      </p:sp>
      <p:sp>
        <p:nvSpPr>
          <p:cNvPr id="23" name="TekstniOkvir 22"/>
          <p:cNvSpPr txBox="1"/>
          <p:nvPr/>
        </p:nvSpPr>
        <p:spPr>
          <a:xfrm>
            <a:off x="7583240" y="1382143"/>
            <a:ext cx="132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print(5 </a:t>
            </a:r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TekstniOkvir 23"/>
          <p:cNvSpPr txBox="1"/>
          <p:nvPr/>
        </p:nvSpPr>
        <p:spPr>
          <a:xfrm>
            <a:off x="2409391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TekstniOkvir 26"/>
          <p:cNvSpPr txBox="1"/>
          <p:nvPr/>
        </p:nvSpPr>
        <p:spPr>
          <a:xfrm>
            <a:off x="7303872" y="1419558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7643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1" y="3755760"/>
            <a:ext cx="5760000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5760000" y="0"/>
            <a:ext cx="3401386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471927" y="893437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97260" y="893440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12" name="TekstniOkvir 11"/>
          <p:cNvSpPr txBox="1"/>
          <p:nvPr/>
        </p:nvSpPr>
        <p:spPr>
          <a:xfrm>
            <a:off x="6008283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3" name="TekstniOkvir 1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  <p:sp>
        <p:nvSpPr>
          <p:cNvPr id="17" name="TekstniOkvir 16"/>
          <p:cNvSpPr txBox="1"/>
          <p:nvPr/>
        </p:nvSpPr>
        <p:spPr>
          <a:xfrm>
            <a:off x="981258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241283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4493939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099113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7583243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6097019" y="1428313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neizvršene</a:t>
            </a:r>
          </a:p>
        </p:txBody>
      </p:sp>
      <p:sp>
        <p:nvSpPr>
          <p:cNvPr id="22" name="TekstniOkvir 21"/>
          <p:cNvSpPr txBox="1"/>
          <p:nvPr/>
        </p:nvSpPr>
        <p:spPr>
          <a:xfrm>
            <a:off x="6097019" y="1653589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naredbe</a:t>
            </a:r>
          </a:p>
        </p:txBody>
      </p:sp>
      <p:sp>
        <p:nvSpPr>
          <p:cNvPr id="23" name="TekstniOkvir 22"/>
          <p:cNvSpPr txBox="1"/>
          <p:nvPr/>
        </p:nvSpPr>
        <p:spPr>
          <a:xfrm>
            <a:off x="7583240" y="1382143"/>
            <a:ext cx="132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print(5 </a:t>
            </a:r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TekstniOkvir 23"/>
          <p:cNvSpPr txBox="1"/>
          <p:nvPr/>
        </p:nvSpPr>
        <p:spPr>
          <a:xfrm>
            <a:off x="2409391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TekstniOkvir 26"/>
          <p:cNvSpPr txBox="1"/>
          <p:nvPr/>
        </p:nvSpPr>
        <p:spPr>
          <a:xfrm>
            <a:off x="7303872" y="1419558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6663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1" y="3755760"/>
            <a:ext cx="5760000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5760000" y="0"/>
            <a:ext cx="3401386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471927" y="893437"/>
            <a:ext cx="399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97260" y="893440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12" name="TekstniOkvir 11"/>
          <p:cNvSpPr txBox="1"/>
          <p:nvPr/>
        </p:nvSpPr>
        <p:spPr>
          <a:xfrm>
            <a:off x="6008283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3" name="TekstniOkvir 1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  <p:sp>
        <p:nvSpPr>
          <p:cNvPr id="17" name="TekstniOkvir 16"/>
          <p:cNvSpPr txBox="1"/>
          <p:nvPr/>
        </p:nvSpPr>
        <p:spPr>
          <a:xfrm>
            <a:off x="981258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241283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4493939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099113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7583243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6097019" y="1428313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neizvršene</a:t>
            </a:r>
          </a:p>
        </p:txBody>
      </p:sp>
      <p:sp>
        <p:nvSpPr>
          <p:cNvPr id="22" name="TekstniOkvir 21"/>
          <p:cNvSpPr txBox="1"/>
          <p:nvPr/>
        </p:nvSpPr>
        <p:spPr>
          <a:xfrm>
            <a:off x="6097019" y="1653589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naredbe</a:t>
            </a:r>
          </a:p>
        </p:txBody>
      </p:sp>
      <p:sp>
        <p:nvSpPr>
          <p:cNvPr id="23" name="TekstniOkvir 22"/>
          <p:cNvSpPr txBox="1"/>
          <p:nvPr/>
        </p:nvSpPr>
        <p:spPr>
          <a:xfrm>
            <a:off x="7583240" y="1382143"/>
            <a:ext cx="132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print(5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print(4 </a:t>
            </a:r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TekstniOkvir 23"/>
          <p:cNvSpPr txBox="1"/>
          <p:nvPr/>
        </p:nvSpPr>
        <p:spPr>
          <a:xfrm>
            <a:off x="2409391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TekstniOkvir 26"/>
          <p:cNvSpPr txBox="1"/>
          <p:nvPr/>
        </p:nvSpPr>
        <p:spPr>
          <a:xfrm>
            <a:off x="7303872" y="1419558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cxnSp>
        <p:nvCxnSpPr>
          <p:cNvPr id="25" name="Ravni poveznik 24"/>
          <p:cNvCxnSpPr/>
          <p:nvPr/>
        </p:nvCxnSpPr>
        <p:spPr>
          <a:xfrm>
            <a:off x="2098092" y="2325949"/>
            <a:ext cx="2086253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873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1" y="3755760"/>
            <a:ext cx="5760000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5760000" y="0"/>
            <a:ext cx="3401386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471927" y="893437"/>
            <a:ext cx="399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b="1" dirty="0" smtClean="0"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97260" y="893440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12" name="TekstniOkvir 11"/>
          <p:cNvSpPr txBox="1"/>
          <p:nvPr/>
        </p:nvSpPr>
        <p:spPr>
          <a:xfrm>
            <a:off x="6008283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3" name="TekstniOkvir 1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  <p:sp>
        <p:nvSpPr>
          <p:cNvPr id="17" name="TekstniOkvir 16"/>
          <p:cNvSpPr txBox="1"/>
          <p:nvPr/>
        </p:nvSpPr>
        <p:spPr>
          <a:xfrm>
            <a:off x="981258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241283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4493939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099113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7583243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6097019" y="1428313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neizvršene</a:t>
            </a:r>
          </a:p>
        </p:txBody>
      </p:sp>
      <p:sp>
        <p:nvSpPr>
          <p:cNvPr id="22" name="TekstniOkvir 21"/>
          <p:cNvSpPr txBox="1"/>
          <p:nvPr/>
        </p:nvSpPr>
        <p:spPr>
          <a:xfrm>
            <a:off x="6097019" y="1653589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naredbe</a:t>
            </a:r>
          </a:p>
        </p:txBody>
      </p:sp>
      <p:sp>
        <p:nvSpPr>
          <p:cNvPr id="23" name="TekstniOkvir 22"/>
          <p:cNvSpPr txBox="1"/>
          <p:nvPr/>
        </p:nvSpPr>
        <p:spPr>
          <a:xfrm>
            <a:off x="7583240" y="1382143"/>
            <a:ext cx="132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print(5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print(4 </a:t>
            </a:r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TekstniOkvir 23"/>
          <p:cNvSpPr txBox="1"/>
          <p:nvPr/>
        </p:nvSpPr>
        <p:spPr>
          <a:xfrm>
            <a:off x="2409391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TekstniOkvir 26"/>
          <p:cNvSpPr txBox="1"/>
          <p:nvPr/>
        </p:nvSpPr>
        <p:spPr>
          <a:xfrm>
            <a:off x="7303872" y="1419558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4781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1" y="3755760"/>
            <a:ext cx="5760000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5760000" y="0"/>
            <a:ext cx="3401386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471927" y="893437"/>
            <a:ext cx="399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 smtClean="0"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97260" y="893440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12" name="TekstniOkvir 11"/>
          <p:cNvSpPr txBox="1"/>
          <p:nvPr/>
        </p:nvSpPr>
        <p:spPr>
          <a:xfrm>
            <a:off x="6008283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3" name="TekstniOkvir 1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  <p:sp>
        <p:nvSpPr>
          <p:cNvPr id="17" name="TekstniOkvir 16"/>
          <p:cNvSpPr txBox="1"/>
          <p:nvPr/>
        </p:nvSpPr>
        <p:spPr>
          <a:xfrm>
            <a:off x="981258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241283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4493939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099113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7583243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6097019" y="1428313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neizvršene</a:t>
            </a:r>
          </a:p>
        </p:txBody>
      </p:sp>
      <p:sp>
        <p:nvSpPr>
          <p:cNvPr id="22" name="TekstniOkvir 21"/>
          <p:cNvSpPr txBox="1"/>
          <p:nvPr/>
        </p:nvSpPr>
        <p:spPr>
          <a:xfrm>
            <a:off x="6097019" y="1653589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naredbe</a:t>
            </a:r>
          </a:p>
        </p:txBody>
      </p:sp>
      <p:sp>
        <p:nvSpPr>
          <p:cNvPr id="23" name="TekstniOkvir 22"/>
          <p:cNvSpPr txBox="1"/>
          <p:nvPr/>
        </p:nvSpPr>
        <p:spPr>
          <a:xfrm>
            <a:off x="7583240" y="1382143"/>
            <a:ext cx="132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print(5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print(4 </a:t>
            </a:r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TekstniOkvir 23"/>
          <p:cNvSpPr txBox="1"/>
          <p:nvPr/>
        </p:nvSpPr>
        <p:spPr>
          <a:xfrm>
            <a:off x="2409391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TekstniOkvir 26"/>
          <p:cNvSpPr txBox="1"/>
          <p:nvPr/>
        </p:nvSpPr>
        <p:spPr>
          <a:xfrm>
            <a:off x="7303872" y="1419558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3293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1" y="3755760"/>
            <a:ext cx="5760000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5760000" y="0"/>
            <a:ext cx="3401386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471927" y="893437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97260" y="893440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12" name="TekstniOkvir 11"/>
          <p:cNvSpPr txBox="1"/>
          <p:nvPr/>
        </p:nvSpPr>
        <p:spPr>
          <a:xfrm>
            <a:off x="6008283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3" name="TekstniOkvir 1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  <p:sp>
        <p:nvSpPr>
          <p:cNvPr id="17" name="TekstniOkvir 16"/>
          <p:cNvSpPr txBox="1"/>
          <p:nvPr/>
        </p:nvSpPr>
        <p:spPr>
          <a:xfrm>
            <a:off x="981258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241283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4493939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099113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7583243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6097019" y="1428313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neizvršene</a:t>
            </a:r>
          </a:p>
        </p:txBody>
      </p:sp>
      <p:sp>
        <p:nvSpPr>
          <p:cNvPr id="22" name="TekstniOkvir 21"/>
          <p:cNvSpPr txBox="1"/>
          <p:nvPr/>
        </p:nvSpPr>
        <p:spPr>
          <a:xfrm>
            <a:off x="6097019" y="1653589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naredbe</a:t>
            </a:r>
          </a:p>
        </p:txBody>
      </p:sp>
      <p:sp>
        <p:nvSpPr>
          <p:cNvPr id="23" name="TekstniOkvir 22"/>
          <p:cNvSpPr txBox="1"/>
          <p:nvPr/>
        </p:nvSpPr>
        <p:spPr>
          <a:xfrm>
            <a:off x="7583240" y="1382143"/>
            <a:ext cx="132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print(5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print(4 </a:t>
            </a:r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TekstniOkvir 23"/>
          <p:cNvSpPr txBox="1"/>
          <p:nvPr/>
        </p:nvSpPr>
        <p:spPr>
          <a:xfrm>
            <a:off x="2409391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TekstniOkvir 26"/>
          <p:cNvSpPr txBox="1"/>
          <p:nvPr/>
        </p:nvSpPr>
        <p:spPr>
          <a:xfrm>
            <a:off x="7303872" y="1419558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1580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1" y="3755760"/>
            <a:ext cx="5760000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5760000" y="0"/>
            <a:ext cx="3401386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471927" y="893437"/>
            <a:ext cx="399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97260" y="893440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12" name="TekstniOkvir 11"/>
          <p:cNvSpPr txBox="1"/>
          <p:nvPr/>
        </p:nvSpPr>
        <p:spPr>
          <a:xfrm>
            <a:off x="6008283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3" name="TekstniOkvir 1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  <p:sp>
        <p:nvSpPr>
          <p:cNvPr id="17" name="TekstniOkvir 16"/>
          <p:cNvSpPr txBox="1"/>
          <p:nvPr/>
        </p:nvSpPr>
        <p:spPr>
          <a:xfrm>
            <a:off x="981258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241283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4493939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099113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6097019" y="1428313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neizvršene</a:t>
            </a:r>
          </a:p>
        </p:txBody>
      </p:sp>
      <p:sp>
        <p:nvSpPr>
          <p:cNvPr id="22" name="TekstniOkvir 21"/>
          <p:cNvSpPr txBox="1"/>
          <p:nvPr/>
        </p:nvSpPr>
        <p:spPr>
          <a:xfrm>
            <a:off x="6097019" y="1653589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naredbe</a:t>
            </a:r>
          </a:p>
        </p:txBody>
      </p:sp>
      <p:sp>
        <p:nvSpPr>
          <p:cNvPr id="23" name="TekstniOkvir 22"/>
          <p:cNvSpPr txBox="1"/>
          <p:nvPr/>
        </p:nvSpPr>
        <p:spPr>
          <a:xfrm>
            <a:off x="7583240" y="1382143"/>
            <a:ext cx="1321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print(5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print(4 )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print(3 </a:t>
            </a:r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24" name="TekstniOkvir 23"/>
          <p:cNvSpPr txBox="1"/>
          <p:nvPr/>
        </p:nvSpPr>
        <p:spPr>
          <a:xfrm>
            <a:off x="2409391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TekstniOkvir 26"/>
          <p:cNvSpPr txBox="1"/>
          <p:nvPr/>
        </p:nvSpPr>
        <p:spPr>
          <a:xfrm>
            <a:off x="7303872" y="1419558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cxnSp>
        <p:nvCxnSpPr>
          <p:cNvPr id="25" name="Ravni poveznik 24"/>
          <p:cNvCxnSpPr/>
          <p:nvPr/>
        </p:nvCxnSpPr>
        <p:spPr>
          <a:xfrm>
            <a:off x="2098092" y="2325949"/>
            <a:ext cx="2086253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kstniOkvir 25"/>
          <p:cNvSpPr txBox="1"/>
          <p:nvPr/>
        </p:nvSpPr>
        <p:spPr>
          <a:xfrm>
            <a:off x="7583243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14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1" y="3755760"/>
            <a:ext cx="5760000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5760000" y="0"/>
            <a:ext cx="3401386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471927" y="893437"/>
            <a:ext cx="399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b="1" dirty="0" smtClean="0"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97260" y="893440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12" name="TekstniOkvir 11"/>
          <p:cNvSpPr txBox="1"/>
          <p:nvPr/>
        </p:nvSpPr>
        <p:spPr>
          <a:xfrm>
            <a:off x="6008283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3" name="TekstniOkvir 1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  <p:sp>
        <p:nvSpPr>
          <p:cNvPr id="17" name="TekstniOkvir 16"/>
          <p:cNvSpPr txBox="1"/>
          <p:nvPr/>
        </p:nvSpPr>
        <p:spPr>
          <a:xfrm>
            <a:off x="981258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241283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4493939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099113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7583243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6097019" y="1428313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neizvršene</a:t>
            </a:r>
          </a:p>
        </p:txBody>
      </p:sp>
      <p:sp>
        <p:nvSpPr>
          <p:cNvPr id="22" name="TekstniOkvir 21"/>
          <p:cNvSpPr txBox="1"/>
          <p:nvPr/>
        </p:nvSpPr>
        <p:spPr>
          <a:xfrm>
            <a:off x="6097019" y="1653589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naredbe</a:t>
            </a:r>
          </a:p>
        </p:txBody>
      </p:sp>
      <p:sp>
        <p:nvSpPr>
          <p:cNvPr id="23" name="TekstniOkvir 22"/>
          <p:cNvSpPr txBox="1"/>
          <p:nvPr/>
        </p:nvSpPr>
        <p:spPr>
          <a:xfrm>
            <a:off x="7583240" y="1382143"/>
            <a:ext cx="1321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print(5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print(4 )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print(3 </a:t>
            </a:r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24" name="TekstniOkvir 23"/>
          <p:cNvSpPr txBox="1"/>
          <p:nvPr/>
        </p:nvSpPr>
        <p:spPr>
          <a:xfrm>
            <a:off x="2409391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TekstniOkvir 26"/>
          <p:cNvSpPr txBox="1"/>
          <p:nvPr/>
        </p:nvSpPr>
        <p:spPr>
          <a:xfrm>
            <a:off x="7303872" y="1419558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2080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1" y="3755760"/>
            <a:ext cx="5760000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5760000" y="0"/>
            <a:ext cx="3401386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471927" y="893437"/>
            <a:ext cx="399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 smtClean="0"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97260" y="893440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12" name="TekstniOkvir 11"/>
          <p:cNvSpPr txBox="1"/>
          <p:nvPr/>
        </p:nvSpPr>
        <p:spPr>
          <a:xfrm>
            <a:off x="6008283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3" name="TekstniOkvir 1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  <p:sp>
        <p:nvSpPr>
          <p:cNvPr id="17" name="TekstniOkvir 16"/>
          <p:cNvSpPr txBox="1"/>
          <p:nvPr/>
        </p:nvSpPr>
        <p:spPr>
          <a:xfrm>
            <a:off x="981258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241283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4493939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099113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7583243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6097019" y="1428313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neizvršene</a:t>
            </a:r>
          </a:p>
        </p:txBody>
      </p:sp>
      <p:sp>
        <p:nvSpPr>
          <p:cNvPr id="22" name="TekstniOkvir 21"/>
          <p:cNvSpPr txBox="1"/>
          <p:nvPr/>
        </p:nvSpPr>
        <p:spPr>
          <a:xfrm>
            <a:off x="6097019" y="1653589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naredbe</a:t>
            </a:r>
          </a:p>
        </p:txBody>
      </p:sp>
      <p:sp>
        <p:nvSpPr>
          <p:cNvPr id="23" name="TekstniOkvir 22"/>
          <p:cNvSpPr txBox="1"/>
          <p:nvPr/>
        </p:nvSpPr>
        <p:spPr>
          <a:xfrm>
            <a:off x="7583240" y="1382143"/>
            <a:ext cx="1321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print(5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print(4 )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print(3 </a:t>
            </a:r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24" name="TekstniOkvir 23"/>
          <p:cNvSpPr txBox="1"/>
          <p:nvPr/>
        </p:nvSpPr>
        <p:spPr>
          <a:xfrm>
            <a:off x="2409391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TekstniOkvir 26"/>
          <p:cNvSpPr txBox="1"/>
          <p:nvPr/>
        </p:nvSpPr>
        <p:spPr>
          <a:xfrm>
            <a:off x="7303872" y="1419558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9189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1" y="3755760"/>
            <a:ext cx="5760000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5760000" y="0"/>
            <a:ext cx="3401386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471927" y="893437"/>
            <a:ext cx="3994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 smtClean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97260" y="893440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12" name="TekstniOkvir 11"/>
          <p:cNvSpPr txBox="1"/>
          <p:nvPr/>
        </p:nvSpPr>
        <p:spPr>
          <a:xfrm>
            <a:off x="6008283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3" name="TekstniOkvir 1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  <p:sp>
        <p:nvSpPr>
          <p:cNvPr id="17" name="TekstniOkvir 16"/>
          <p:cNvSpPr txBox="1"/>
          <p:nvPr/>
        </p:nvSpPr>
        <p:spPr>
          <a:xfrm>
            <a:off x="981258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241283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TekstniOkvir 23"/>
          <p:cNvSpPr txBox="1"/>
          <p:nvPr/>
        </p:nvSpPr>
        <p:spPr>
          <a:xfrm>
            <a:off x="2409391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TekstniOkvir 26"/>
          <p:cNvSpPr txBox="1"/>
          <p:nvPr/>
        </p:nvSpPr>
        <p:spPr>
          <a:xfrm>
            <a:off x="7303872" y="1419558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5681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1" y="3755760"/>
            <a:ext cx="5760000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5760000" y="0"/>
            <a:ext cx="3401386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471927" y="893437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97260" y="893440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12" name="TekstniOkvir 11"/>
          <p:cNvSpPr txBox="1"/>
          <p:nvPr/>
        </p:nvSpPr>
        <p:spPr>
          <a:xfrm>
            <a:off x="6008283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3" name="TekstniOkvir 1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  <p:sp>
        <p:nvSpPr>
          <p:cNvPr id="17" name="TekstniOkvir 16"/>
          <p:cNvSpPr txBox="1"/>
          <p:nvPr/>
        </p:nvSpPr>
        <p:spPr>
          <a:xfrm>
            <a:off x="981258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241283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4493939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099113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7583243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6097019" y="1428313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neizvršene</a:t>
            </a:r>
          </a:p>
        </p:txBody>
      </p:sp>
      <p:sp>
        <p:nvSpPr>
          <p:cNvPr id="22" name="TekstniOkvir 21"/>
          <p:cNvSpPr txBox="1"/>
          <p:nvPr/>
        </p:nvSpPr>
        <p:spPr>
          <a:xfrm>
            <a:off x="6097019" y="1653589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naredbe</a:t>
            </a:r>
          </a:p>
        </p:txBody>
      </p:sp>
      <p:sp>
        <p:nvSpPr>
          <p:cNvPr id="23" name="TekstniOkvir 22"/>
          <p:cNvSpPr txBox="1"/>
          <p:nvPr/>
        </p:nvSpPr>
        <p:spPr>
          <a:xfrm>
            <a:off x="7583240" y="1382143"/>
            <a:ext cx="1321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print(5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print(4 )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print(3 </a:t>
            </a:r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24" name="TekstniOkvir 23"/>
          <p:cNvSpPr txBox="1"/>
          <p:nvPr/>
        </p:nvSpPr>
        <p:spPr>
          <a:xfrm>
            <a:off x="2409391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TekstniOkvir 26"/>
          <p:cNvSpPr txBox="1"/>
          <p:nvPr/>
        </p:nvSpPr>
        <p:spPr>
          <a:xfrm>
            <a:off x="7303872" y="1419558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052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1" y="3755760"/>
            <a:ext cx="5760000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5760000" y="0"/>
            <a:ext cx="3401386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471927" y="893437"/>
            <a:ext cx="399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97260" y="893440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12" name="TekstniOkvir 11"/>
          <p:cNvSpPr txBox="1"/>
          <p:nvPr/>
        </p:nvSpPr>
        <p:spPr>
          <a:xfrm>
            <a:off x="6008283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3" name="TekstniOkvir 1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  <p:sp>
        <p:nvSpPr>
          <p:cNvPr id="17" name="TekstniOkvir 16"/>
          <p:cNvSpPr txBox="1"/>
          <p:nvPr/>
        </p:nvSpPr>
        <p:spPr>
          <a:xfrm>
            <a:off x="981258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241283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4493939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099113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7583243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6097019" y="1428313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neizvršene</a:t>
            </a:r>
          </a:p>
        </p:txBody>
      </p:sp>
      <p:sp>
        <p:nvSpPr>
          <p:cNvPr id="22" name="TekstniOkvir 21"/>
          <p:cNvSpPr txBox="1"/>
          <p:nvPr/>
        </p:nvSpPr>
        <p:spPr>
          <a:xfrm>
            <a:off x="6097019" y="1653589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naredbe</a:t>
            </a:r>
          </a:p>
        </p:txBody>
      </p:sp>
      <p:sp>
        <p:nvSpPr>
          <p:cNvPr id="23" name="TekstniOkvir 22"/>
          <p:cNvSpPr txBox="1"/>
          <p:nvPr/>
        </p:nvSpPr>
        <p:spPr>
          <a:xfrm>
            <a:off x="7583240" y="1382143"/>
            <a:ext cx="1321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print(5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print(4 )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print(3 </a:t>
            </a:r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print(2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TekstniOkvir 23"/>
          <p:cNvSpPr txBox="1"/>
          <p:nvPr/>
        </p:nvSpPr>
        <p:spPr>
          <a:xfrm>
            <a:off x="2409391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TekstniOkvir 26"/>
          <p:cNvSpPr txBox="1"/>
          <p:nvPr/>
        </p:nvSpPr>
        <p:spPr>
          <a:xfrm>
            <a:off x="7303872" y="1419558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cxnSp>
        <p:nvCxnSpPr>
          <p:cNvPr id="25" name="Ravni poveznik 24"/>
          <p:cNvCxnSpPr/>
          <p:nvPr/>
        </p:nvCxnSpPr>
        <p:spPr>
          <a:xfrm>
            <a:off x="2098092" y="2325949"/>
            <a:ext cx="2086253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659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1" y="3755760"/>
            <a:ext cx="5760000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5760000" y="0"/>
            <a:ext cx="3401386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471927" y="893437"/>
            <a:ext cx="39949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b="1" dirty="0" smtClean="0"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97260" y="893440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12" name="TekstniOkvir 11"/>
          <p:cNvSpPr txBox="1"/>
          <p:nvPr/>
        </p:nvSpPr>
        <p:spPr>
          <a:xfrm>
            <a:off x="6008283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3" name="TekstniOkvir 1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  <p:sp>
        <p:nvSpPr>
          <p:cNvPr id="17" name="TekstniOkvir 16"/>
          <p:cNvSpPr txBox="1"/>
          <p:nvPr/>
        </p:nvSpPr>
        <p:spPr>
          <a:xfrm>
            <a:off x="981258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241283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4493939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099113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7583243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6097019" y="1428313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neizvršene</a:t>
            </a:r>
          </a:p>
        </p:txBody>
      </p:sp>
      <p:sp>
        <p:nvSpPr>
          <p:cNvPr id="22" name="TekstniOkvir 21"/>
          <p:cNvSpPr txBox="1"/>
          <p:nvPr/>
        </p:nvSpPr>
        <p:spPr>
          <a:xfrm>
            <a:off x="6097019" y="1653589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naredbe</a:t>
            </a:r>
          </a:p>
        </p:txBody>
      </p:sp>
      <p:sp>
        <p:nvSpPr>
          <p:cNvPr id="23" name="TekstniOkvir 22"/>
          <p:cNvSpPr txBox="1"/>
          <p:nvPr/>
        </p:nvSpPr>
        <p:spPr>
          <a:xfrm>
            <a:off x="7583240" y="1382143"/>
            <a:ext cx="1321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print(5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print(4 )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print(3 </a:t>
            </a:r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print(2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TekstniOkvir 23"/>
          <p:cNvSpPr txBox="1"/>
          <p:nvPr/>
        </p:nvSpPr>
        <p:spPr>
          <a:xfrm>
            <a:off x="2409391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TekstniOkvir 26"/>
          <p:cNvSpPr txBox="1"/>
          <p:nvPr/>
        </p:nvSpPr>
        <p:spPr>
          <a:xfrm>
            <a:off x="7303872" y="1419558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7528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1" y="3755760"/>
            <a:ext cx="5760000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5760000" y="0"/>
            <a:ext cx="3401386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471927" y="893437"/>
            <a:ext cx="3994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97260" y="893440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12" name="TekstniOkvir 11"/>
          <p:cNvSpPr txBox="1"/>
          <p:nvPr/>
        </p:nvSpPr>
        <p:spPr>
          <a:xfrm>
            <a:off x="6008283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3" name="TekstniOkvir 1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  <p:sp>
        <p:nvSpPr>
          <p:cNvPr id="17" name="TekstniOkvir 16"/>
          <p:cNvSpPr txBox="1"/>
          <p:nvPr/>
        </p:nvSpPr>
        <p:spPr>
          <a:xfrm>
            <a:off x="981258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241283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4493939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099113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7583243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6097019" y="1428313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neizvršene</a:t>
            </a:r>
          </a:p>
        </p:txBody>
      </p:sp>
      <p:sp>
        <p:nvSpPr>
          <p:cNvPr id="22" name="TekstniOkvir 21"/>
          <p:cNvSpPr txBox="1"/>
          <p:nvPr/>
        </p:nvSpPr>
        <p:spPr>
          <a:xfrm>
            <a:off x="6097019" y="1653589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naredbe</a:t>
            </a:r>
          </a:p>
        </p:txBody>
      </p:sp>
      <p:sp>
        <p:nvSpPr>
          <p:cNvPr id="23" name="TekstniOkvir 22"/>
          <p:cNvSpPr txBox="1"/>
          <p:nvPr/>
        </p:nvSpPr>
        <p:spPr>
          <a:xfrm>
            <a:off x="7583240" y="1382143"/>
            <a:ext cx="1321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print(5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print(4 )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print(3 </a:t>
            </a:r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print(2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TekstniOkvir 23"/>
          <p:cNvSpPr txBox="1"/>
          <p:nvPr/>
        </p:nvSpPr>
        <p:spPr>
          <a:xfrm>
            <a:off x="2409391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 </a:t>
            </a:r>
            <a:r>
              <a:rPr lang="hr-HR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TekstniOkvir 26"/>
          <p:cNvSpPr txBox="1"/>
          <p:nvPr/>
        </p:nvSpPr>
        <p:spPr>
          <a:xfrm>
            <a:off x="7303872" y="1419558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9171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1" y="3755760"/>
            <a:ext cx="5760000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5760000" y="0"/>
            <a:ext cx="3401386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471927" y="893437"/>
            <a:ext cx="39949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 smtClean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 smtClean="0"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97260" y="893440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12" name="TekstniOkvir 11"/>
          <p:cNvSpPr txBox="1"/>
          <p:nvPr/>
        </p:nvSpPr>
        <p:spPr>
          <a:xfrm>
            <a:off x="6008283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3" name="TekstniOkvir 1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  <p:sp>
        <p:nvSpPr>
          <p:cNvPr id="17" name="TekstniOkvir 16"/>
          <p:cNvSpPr txBox="1"/>
          <p:nvPr/>
        </p:nvSpPr>
        <p:spPr>
          <a:xfrm>
            <a:off x="981258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241283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4493939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099113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7583243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6097019" y="1428313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neizvršene</a:t>
            </a:r>
          </a:p>
        </p:txBody>
      </p:sp>
      <p:sp>
        <p:nvSpPr>
          <p:cNvPr id="22" name="TekstniOkvir 21"/>
          <p:cNvSpPr txBox="1"/>
          <p:nvPr/>
        </p:nvSpPr>
        <p:spPr>
          <a:xfrm>
            <a:off x="6097019" y="1653589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naredbe</a:t>
            </a:r>
          </a:p>
        </p:txBody>
      </p:sp>
      <p:sp>
        <p:nvSpPr>
          <p:cNvPr id="23" name="TekstniOkvir 22"/>
          <p:cNvSpPr txBox="1"/>
          <p:nvPr/>
        </p:nvSpPr>
        <p:spPr>
          <a:xfrm>
            <a:off x="7583240" y="1382143"/>
            <a:ext cx="1321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print(5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print(4 )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print(3 </a:t>
            </a:r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print(2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TekstniOkvir 23"/>
          <p:cNvSpPr txBox="1"/>
          <p:nvPr/>
        </p:nvSpPr>
        <p:spPr>
          <a:xfrm>
            <a:off x="2409391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 </a:t>
            </a:r>
            <a:r>
              <a:rPr lang="hr-HR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TekstniOkvir 26"/>
          <p:cNvSpPr txBox="1"/>
          <p:nvPr/>
        </p:nvSpPr>
        <p:spPr>
          <a:xfrm>
            <a:off x="7303872" y="1419558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7426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1" y="3755760"/>
            <a:ext cx="5760000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5760000" y="0"/>
            <a:ext cx="3401386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471927" y="893437"/>
            <a:ext cx="3994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97260" y="893440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12" name="TekstniOkvir 11"/>
          <p:cNvSpPr txBox="1"/>
          <p:nvPr/>
        </p:nvSpPr>
        <p:spPr>
          <a:xfrm>
            <a:off x="6008283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3" name="TekstniOkvir 1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  <p:sp>
        <p:nvSpPr>
          <p:cNvPr id="17" name="TekstniOkvir 16"/>
          <p:cNvSpPr txBox="1"/>
          <p:nvPr/>
        </p:nvSpPr>
        <p:spPr>
          <a:xfrm>
            <a:off x="981258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241283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4493939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099113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7583243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6097019" y="1428313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neizvršene</a:t>
            </a:r>
          </a:p>
        </p:txBody>
      </p:sp>
      <p:sp>
        <p:nvSpPr>
          <p:cNvPr id="22" name="TekstniOkvir 21"/>
          <p:cNvSpPr txBox="1"/>
          <p:nvPr/>
        </p:nvSpPr>
        <p:spPr>
          <a:xfrm>
            <a:off x="6097019" y="1653589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naredbe</a:t>
            </a:r>
          </a:p>
        </p:txBody>
      </p:sp>
      <p:sp>
        <p:nvSpPr>
          <p:cNvPr id="23" name="TekstniOkvir 22"/>
          <p:cNvSpPr txBox="1"/>
          <p:nvPr/>
        </p:nvSpPr>
        <p:spPr>
          <a:xfrm>
            <a:off x="7583240" y="1382143"/>
            <a:ext cx="1321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print(5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print(4 )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print(3 </a:t>
            </a:r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print(2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TekstniOkvir 23"/>
          <p:cNvSpPr txBox="1"/>
          <p:nvPr/>
        </p:nvSpPr>
        <p:spPr>
          <a:xfrm>
            <a:off x="2409391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1 2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5" name="TekstniOkvir 24"/>
          <p:cNvSpPr txBox="1"/>
          <p:nvPr/>
        </p:nvSpPr>
        <p:spPr>
          <a:xfrm>
            <a:off x="480407" y="5177443"/>
            <a:ext cx="1260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neizvršenih</a:t>
            </a:r>
          </a:p>
        </p:txBody>
      </p:sp>
      <p:sp>
        <p:nvSpPr>
          <p:cNvPr id="26" name="TekstniOkvir 25"/>
          <p:cNvSpPr txBox="1"/>
          <p:nvPr/>
        </p:nvSpPr>
        <p:spPr>
          <a:xfrm>
            <a:off x="480407" y="5402719"/>
            <a:ext cx="1260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naredbi</a:t>
            </a:r>
          </a:p>
        </p:txBody>
      </p:sp>
      <p:sp>
        <p:nvSpPr>
          <p:cNvPr id="29" name="TekstniOkvir 28"/>
          <p:cNvSpPr txBox="1"/>
          <p:nvPr/>
        </p:nvSpPr>
        <p:spPr>
          <a:xfrm>
            <a:off x="480407" y="4944383"/>
            <a:ext cx="1260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izvršavanje</a:t>
            </a:r>
          </a:p>
        </p:txBody>
      </p:sp>
      <p:sp>
        <p:nvSpPr>
          <p:cNvPr id="27" name="TekstniOkvir 26"/>
          <p:cNvSpPr txBox="1"/>
          <p:nvPr/>
        </p:nvSpPr>
        <p:spPr>
          <a:xfrm>
            <a:off x="7303872" y="1419558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6882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1" y="3755760"/>
            <a:ext cx="5760000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5760000" y="0"/>
            <a:ext cx="3401386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471927" y="893437"/>
            <a:ext cx="3994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97260" y="893440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12" name="TekstniOkvir 11"/>
          <p:cNvSpPr txBox="1"/>
          <p:nvPr/>
        </p:nvSpPr>
        <p:spPr>
          <a:xfrm>
            <a:off x="6008283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3" name="TekstniOkvir 1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  <p:sp>
        <p:nvSpPr>
          <p:cNvPr id="17" name="TekstniOkvir 16"/>
          <p:cNvSpPr txBox="1"/>
          <p:nvPr/>
        </p:nvSpPr>
        <p:spPr>
          <a:xfrm>
            <a:off x="981258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241283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4493939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099113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7583243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6097019" y="1428313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neizvršene</a:t>
            </a:r>
          </a:p>
        </p:txBody>
      </p:sp>
      <p:sp>
        <p:nvSpPr>
          <p:cNvPr id="22" name="TekstniOkvir 21"/>
          <p:cNvSpPr txBox="1"/>
          <p:nvPr/>
        </p:nvSpPr>
        <p:spPr>
          <a:xfrm>
            <a:off x="6097019" y="1653589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naredbe</a:t>
            </a:r>
          </a:p>
        </p:txBody>
      </p:sp>
      <p:sp>
        <p:nvSpPr>
          <p:cNvPr id="23" name="TekstniOkvir 22"/>
          <p:cNvSpPr txBox="1"/>
          <p:nvPr/>
        </p:nvSpPr>
        <p:spPr>
          <a:xfrm>
            <a:off x="7583240" y="1382143"/>
            <a:ext cx="1321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print(5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print(4 )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print(3 )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TekstniOkvir 23"/>
          <p:cNvSpPr txBox="1"/>
          <p:nvPr/>
        </p:nvSpPr>
        <p:spPr>
          <a:xfrm>
            <a:off x="2409391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1 2 3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5" name="TekstniOkvir 24"/>
          <p:cNvSpPr txBox="1"/>
          <p:nvPr/>
        </p:nvSpPr>
        <p:spPr>
          <a:xfrm>
            <a:off x="480407" y="5177443"/>
            <a:ext cx="1260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neizvršenih</a:t>
            </a:r>
          </a:p>
        </p:txBody>
      </p:sp>
      <p:sp>
        <p:nvSpPr>
          <p:cNvPr id="26" name="TekstniOkvir 25"/>
          <p:cNvSpPr txBox="1"/>
          <p:nvPr/>
        </p:nvSpPr>
        <p:spPr>
          <a:xfrm>
            <a:off x="480407" y="5402719"/>
            <a:ext cx="1260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naredbi</a:t>
            </a:r>
          </a:p>
        </p:txBody>
      </p:sp>
      <p:sp>
        <p:nvSpPr>
          <p:cNvPr id="29" name="TekstniOkvir 28"/>
          <p:cNvSpPr txBox="1"/>
          <p:nvPr/>
        </p:nvSpPr>
        <p:spPr>
          <a:xfrm>
            <a:off x="480407" y="4944383"/>
            <a:ext cx="1260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izvršavanje</a:t>
            </a:r>
          </a:p>
        </p:txBody>
      </p:sp>
      <p:sp>
        <p:nvSpPr>
          <p:cNvPr id="27" name="TekstniOkvir 26"/>
          <p:cNvSpPr txBox="1"/>
          <p:nvPr/>
        </p:nvSpPr>
        <p:spPr>
          <a:xfrm>
            <a:off x="7303872" y="1419558"/>
            <a:ext cx="399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003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ravokutnik 35"/>
          <p:cNvSpPr/>
          <p:nvPr/>
        </p:nvSpPr>
        <p:spPr>
          <a:xfrm>
            <a:off x="5760000" y="0"/>
            <a:ext cx="3401386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6" name="Pravokutnik 15"/>
          <p:cNvSpPr/>
          <p:nvPr/>
        </p:nvSpPr>
        <p:spPr>
          <a:xfrm>
            <a:off x="1" y="3755760"/>
            <a:ext cx="5760000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471927" y="893437"/>
            <a:ext cx="3994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97260" y="893440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13" name="TekstniOkvir 1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  <p:sp>
        <p:nvSpPr>
          <p:cNvPr id="17" name="TekstniOkvir 16"/>
          <p:cNvSpPr txBox="1"/>
          <p:nvPr/>
        </p:nvSpPr>
        <p:spPr>
          <a:xfrm>
            <a:off x="981258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2413189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4494297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TekstniOkvir 23"/>
          <p:cNvSpPr txBox="1"/>
          <p:nvPr/>
        </p:nvSpPr>
        <p:spPr>
          <a:xfrm>
            <a:off x="2409749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1 2 3 4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5" name="TekstniOkvir 24"/>
          <p:cNvSpPr txBox="1"/>
          <p:nvPr/>
        </p:nvSpPr>
        <p:spPr>
          <a:xfrm>
            <a:off x="480765" y="5177443"/>
            <a:ext cx="1260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neizvršenih</a:t>
            </a:r>
          </a:p>
        </p:txBody>
      </p:sp>
      <p:sp>
        <p:nvSpPr>
          <p:cNvPr id="26" name="TekstniOkvir 25"/>
          <p:cNvSpPr txBox="1"/>
          <p:nvPr/>
        </p:nvSpPr>
        <p:spPr>
          <a:xfrm>
            <a:off x="480765" y="5402719"/>
            <a:ext cx="1260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naredbi</a:t>
            </a:r>
          </a:p>
        </p:txBody>
      </p:sp>
      <p:sp>
        <p:nvSpPr>
          <p:cNvPr id="29" name="TekstniOkvir 28"/>
          <p:cNvSpPr txBox="1"/>
          <p:nvPr/>
        </p:nvSpPr>
        <p:spPr>
          <a:xfrm>
            <a:off x="480765" y="4944383"/>
            <a:ext cx="1260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izvršavanje</a:t>
            </a:r>
          </a:p>
        </p:txBody>
      </p:sp>
      <p:sp>
        <p:nvSpPr>
          <p:cNvPr id="28" name="TekstniOkvir 27"/>
          <p:cNvSpPr txBox="1"/>
          <p:nvPr/>
        </p:nvSpPr>
        <p:spPr>
          <a:xfrm>
            <a:off x="6008283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30" name="TekstniOkvir 29"/>
          <p:cNvSpPr txBox="1"/>
          <p:nvPr/>
        </p:nvSpPr>
        <p:spPr>
          <a:xfrm>
            <a:off x="6099113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31" name="TekstniOkvir 30"/>
          <p:cNvSpPr txBox="1"/>
          <p:nvPr/>
        </p:nvSpPr>
        <p:spPr>
          <a:xfrm>
            <a:off x="7583243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2" name="TekstniOkvir 31"/>
          <p:cNvSpPr txBox="1"/>
          <p:nvPr/>
        </p:nvSpPr>
        <p:spPr>
          <a:xfrm>
            <a:off x="6097019" y="1428313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neizvršene</a:t>
            </a:r>
          </a:p>
        </p:txBody>
      </p:sp>
      <p:sp>
        <p:nvSpPr>
          <p:cNvPr id="33" name="TekstniOkvir 32"/>
          <p:cNvSpPr txBox="1"/>
          <p:nvPr/>
        </p:nvSpPr>
        <p:spPr>
          <a:xfrm>
            <a:off x="6097019" y="1653589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naredbe</a:t>
            </a:r>
          </a:p>
        </p:txBody>
      </p:sp>
      <p:sp>
        <p:nvSpPr>
          <p:cNvPr id="34" name="TekstniOkvir 33"/>
          <p:cNvSpPr txBox="1"/>
          <p:nvPr/>
        </p:nvSpPr>
        <p:spPr>
          <a:xfrm>
            <a:off x="7583240" y="1382143"/>
            <a:ext cx="132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print(5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print(4 </a:t>
            </a:r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5" name="TekstniOkvir 34"/>
          <p:cNvSpPr txBox="1"/>
          <p:nvPr/>
        </p:nvSpPr>
        <p:spPr>
          <a:xfrm>
            <a:off x="7303872" y="1419558"/>
            <a:ext cx="3994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5313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ravokutnik 35"/>
          <p:cNvSpPr/>
          <p:nvPr/>
        </p:nvSpPr>
        <p:spPr>
          <a:xfrm>
            <a:off x="5760000" y="0"/>
            <a:ext cx="3401386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6" name="Pravokutnik 15"/>
          <p:cNvSpPr/>
          <p:nvPr/>
        </p:nvSpPr>
        <p:spPr>
          <a:xfrm>
            <a:off x="1" y="3755760"/>
            <a:ext cx="5760000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471927" y="893437"/>
            <a:ext cx="3994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97260" y="893440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13" name="TekstniOkvir 1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  <p:sp>
        <p:nvSpPr>
          <p:cNvPr id="17" name="TekstniOkvir 16"/>
          <p:cNvSpPr txBox="1"/>
          <p:nvPr/>
        </p:nvSpPr>
        <p:spPr>
          <a:xfrm>
            <a:off x="981258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2413189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4494297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TekstniOkvir 23"/>
          <p:cNvSpPr txBox="1"/>
          <p:nvPr/>
        </p:nvSpPr>
        <p:spPr>
          <a:xfrm>
            <a:off x="2409749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1 2 3 </a:t>
            </a:r>
            <a:r>
              <a:rPr lang="hr-HR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4 5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5" name="TekstniOkvir 24"/>
          <p:cNvSpPr txBox="1"/>
          <p:nvPr/>
        </p:nvSpPr>
        <p:spPr>
          <a:xfrm>
            <a:off x="480765" y="5177443"/>
            <a:ext cx="1260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neizvršenih</a:t>
            </a:r>
          </a:p>
        </p:txBody>
      </p:sp>
      <p:sp>
        <p:nvSpPr>
          <p:cNvPr id="26" name="TekstniOkvir 25"/>
          <p:cNvSpPr txBox="1"/>
          <p:nvPr/>
        </p:nvSpPr>
        <p:spPr>
          <a:xfrm>
            <a:off x="480765" y="5402719"/>
            <a:ext cx="1260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naredbi</a:t>
            </a:r>
          </a:p>
        </p:txBody>
      </p:sp>
      <p:sp>
        <p:nvSpPr>
          <p:cNvPr id="29" name="TekstniOkvir 28"/>
          <p:cNvSpPr txBox="1"/>
          <p:nvPr/>
        </p:nvSpPr>
        <p:spPr>
          <a:xfrm>
            <a:off x="480765" y="4944383"/>
            <a:ext cx="1260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izvršavanje</a:t>
            </a:r>
          </a:p>
        </p:txBody>
      </p:sp>
      <p:sp>
        <p:nvSpPr>
          <p:cNvPr id="28" name="TekstniOkvir 27"/>
          <p:cNvSpPr txBox="1"/>
          <p:nvPr/>
        </p:nvSpPr>
        <p:spPr>
          <a:xfrm>
            <a:off x="6008283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30" name="TekstniOkvir 29"/>
          <p:cNvSpPr txBox="1"/>
          <p:nvPr/>
        </p:nvSpPr>
        <p:spPr>
          <a:xfrm>
            <a:off x="6099113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31" name="TekstniOkvir 30"/>
          <p:cNvSpPr txBox="1"/>
          <p:nvPr/>
        </p:nvSpPr>
        <p:spPr>
          <a:xfrm>
            <a:off x="7583243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2" name="TekstniOkvir 31"/>
          <p:cNvSpPr txBox="1"/>
          <p:nvPr/>
        </p:nvSpPr>
        <p:spPr>
          <a:xfrm>
            <a:off x="6097019" y="1428313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neizvršene</a:t>
            </a:r>
          </a:p>
        </p:txBody>
      </p:sp>
      <p:sp>
        <p:nvSpPr>
          <p:cNvPr id="33" name="TekstniOkvir 32"/>
          <p:cNvSpPr txBox="1"/>
          <p:nvPr/>
        </p:nvSpPr>
        <p:spPr>
          <a:xfrm>
            <a:off x="6097019" y="1653589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naredbe</a:t>
            </a:r>
          </a:p>
        </p:txBody>
      </p:sp>
      <p:sp>
        <p:nvSpPr>
          <p:cNvPr id="34" name="TekstniOkvir 33"/>
          <p:cNvSpPr txBox="1"/>
          <p:nvPr/>
        </p:nvSpPr>
        <p:spPr>
          <a:xfrm>
            <a:off x="7583240" y="1382143"/>
            <a:ext cx="132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print(5 </a:t>
            </a:r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5" name="TekstniOkvir 34"/>
          <p:cNvSpPr txBox="1"/>
          <p:nvPr/>
        </p:nvSpPr>
        <p:spPr>
          <a:xfrm>
            <a:off x="7303872" y="1419558"/>
            <a:ext cx="399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3516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ravokutnik 35"/>
          <p:cNvSpPr/>
          <p:nvPr/>
        </p:nvSpPr>
        <p:spPr>
          <a:xfrm>
            <a:off x="5760000" y="0"/>
            <a:ext cx="3401386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6" name="Pravokutnik 15"/>
          <p:cNvSpPr/>
          <p:nvPr/>
        </p:nvSpPr>
        <p:spPr>
          <a:xfrm>
            <a:off x="1" y="3755760"/>
            <a:ext cx="5760000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471927" y="893437"/>
            <a:ext cx="39949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 smtClean="0"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97260" y="893440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13" name="TekstniOkvir 1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  <p:sp>
        <p:nvSpPr>
          <p:cNvPr id="17" name="TekstniOkvir 16"/>
          <p:cNvSpPr txBox="1"/>
          <p:nvPr/>
        </p:nvSpPr>
        <p:spPr>
          <a:xfrm>
            <a:off x="981258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2413189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4494297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TekstniOkvir 23"/>
          <p:cNvSpPr txBox="1"/>
          <p:nvPr/>
        </p:nvSpPr>
        <p:spPr>
          <a:xfrm>
            <a:off x="2409749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1 2 3 </a:t>
            </a:r>
            <a:r>
              <a:rPr lang="hr-HR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4 5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8" name="TekstniOkvir 27"/>
          <p:cNvSpPr txBox="1"/>
          <p:nvPr/>
        </p:nvSpPr>
        <p:spPr>
          <a:xfrm>
            <a:off x="6008283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30" name="TekstniOkvir 29"/>
          <p:cNvSpPr txBox="1"/>
          <p:nvPr/>
        </p:nvSpPr>
        <p:spPr>
          <a:xfrm>
            <a:off x="6099113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31" name="TekstniOkvir 30"/>
          <p:cNvSpPr txBox="1"/>
          <p:nvPr/>
        </p:nvSpPr>
        <p:spPr>
          <a:xfrm>
            <a:off x="7583243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51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1" y="3755760"/>
            <a:ext cx="5760000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5760000" y="0"/>
            <a:ext cx="3401386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471927" y="893437"/>
            <a:ext cx="3994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 smtClean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97260" y="893440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12" name="TekstniOkvir 11"/>
          <p:cNvSpPr txBox="1"/>
          <p:nvPr/>
        </p:nvSpPr>
        <p:spPr>
          <a:xfrm>
            <a:off x="6008283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3" name="TekstniOkvir 1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  <p:sp>
        <p:nvSpPr>
          <p:cNvPr id="17" name="TekstniOkvir 16"/>
          <p:cNvSpPr txBox="1"/>
          <p:nvPr/>
        </p:nvSpPr>
        <p:spPr>
          <a:xfrm>
            <a:off x="981258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241283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4493939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TekstniOkvir 23"/>
          <p:cNvSpPr txBox="1"/>
          <p:nvPr/>
        </p:nvSpPr>
        <p:spPr>
          <a:xfrm>
            <a:off x="2409391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TekstniOkvir 26"/>
          <p:cNvSpPr txBox="1"/>
          <p:nvPr/>
        </p:nvSpPr>
        <p:spPr>
          <a:xfrm>
            <a:off x="7303872" y="1419558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5470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1" y="3755760"/>
            <a:ext cx="5760000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5760000" y="0"/>
            <a:ext cx="3401386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471927" y="893437"/>
            <a:ext cx="3994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 smtClean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97260" y="893440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12" name="TekstniOkvir 11"/>
          <p:cNvSpPr txBox="1"/>
          <p:nvPr/>
        </p:nvSpPr>
        <p:spPr>
          <a:xfrm>
            <a:off x="6008283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3" name="TekstniOkvir 1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  <p:sp>
        <p:nvSpPr>
          <p:cNvPr id="17" name="TekstniOkvir 16"/>
          <p:cNvSpPr txBox="1"/>
          <p:nvPr/>
        </p:nvSpPr>
        <p:spPr>
          <a:xfrm>
            <a:off x="981258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241283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4493939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099113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7583243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TekstniOkvir 23"/>
          <p:cNvSpPr txBox="1"/>
          <p:nvPr/>
        </p:nvSpPr>
        <p:spPr>
          <a:xfrm>
            <a:off x="2409391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TekstniOkvir 26"/>
          <p:cNvSpPr txBox="1"/>
          <p:nvPr/>
        </p:nvSpPr>
        <p:spPr>
          <a:xfrm>
            <a:off x="7303872" y="1419558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4671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1" y="3755760"/>
            <a:ext cx="5760000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5760000" y="0"/>
            <a:ext cx="3401386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471927" y="893437"/>
            <a:ext cx="39949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 smtClean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97260" y="893440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12" name="TekstniOkvir 11"/>
          <p:cNvSpPr txBox="1"/>
          <p:nvPr/>
        </p:nvSpPr>
        <p:spPr>
          <a:xfrm>
            <a:off x="6008283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3" name="TekstniOkvir 1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  <p:sp>
        <p:nvSpPr>
          <p:cNvPr id="17" name="TekstniOkvir 16"/>
          <p:cNvSpPr txBox="1"/>
          <p:nvPr/>
        </p:nvSpPr>
        <p:spPr>
          <a:xfrm>
            <a:off x="981258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241283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4493939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099113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7583243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TekstniOkvir 23"/>
          <p:cNvSpPr txBox="1"/>
          <p:nvPr/>
        </p:nvSpPr>
        <p:spPr>
          <a:xfrm>
            <a:off x="2409391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TekstniOkvir 26"/>
          <p:cNvSpPr txBox="1"/>
          <p:nvPr/>
        </p:nvSpPr>
        <p:spPr>
          <a:xfrm>
            <a:off x="7303872" y="1419558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5430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1" y="3755760"/>
            <a:ext cx="5760000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5760000" y="0"/>
            <a:ext cx="3401386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471927" y="893437"/>
            <a:ext cx="399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b="1" dirty="0" smtClean="0"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97260" y="893440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12" name="TekstniOkvir 11"/>
          <p:cNvSpPr txBox="1"/>
          <p:nvPr/>
        </p:nvSpPr>
        <p:spPr>
          <a:xfrm>
            <a:off x="6008283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3" name="TekstniOkvir 1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  <p:sp>
        <p:nvSpPr>
          <p:cNvPr id="17" name="TekstniOkvir 16"/>
          <p:cNvSpPr txBox="1"/>
          <p:nvPr/>
        </p:nvSpPr>
        <p:spPr>
          <a:xfrm>
            <a:off x="981258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241283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4493939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099113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7583243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TekstniOkvir 23"/>
          <p:cNvSpPr txBox="1"/>
          <p:nvPr/>
        </p:nvSpPr>
        <p:spPr>
          <a:xfrm>
            <a:off x="2409391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TekstniOkvir 26"/>
          <p:cNvSpPr txBox="1"/>
          <p:nvPr/>
        </p:nvSpPr>
        <p:spPr>
          <a:xfrm>
            <a:off x="7303872" y="1419558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268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1" y="3755760"/>
            <a:ext cx="5760000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5760000" y="0"/>
            <a:ext cx="3401386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471927" y="893437"/>
            <a:ext cx="399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 smtClean="0"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97260" y="893440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12" name="TekstniOkvir 11"/>
          <p:cNvSpPr txBox="1"/>
          <p:nvPr/>
        </p:nvSpPr>
        <p:spPr>
          <a:xfrm>
            <a:off x="6008283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3" name="TekstniOkvir 1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  <p:sp>
        <p:nvSpPr>
          <p:cNvPr id="17" name="TekstniOkvir 16"/>
          <p:cNvSpPr txBox="1"/>
          <p:nvPr/>
        </p:nvSpPr>
        <p:spPr>
          <a:xfrm>
            <a:off x="981258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241283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4493939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099113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7583243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TekstniOkvir 23"/>
          <p:cNvSpPr txBox="1"/>
          <p:nvPr/>
        </p:nvSpPr>
        <p:spPr>
          <a:xfrm>
            <a:off x="2409391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TekstniOkvir 26"/>
          <p:cNvSpPr txBox="1"/>
          <p:nvPr/>
        </p:nvSpPr>
        <p:spPr>
          <a:xfrm>
            <a:off x="7303872" y="1419558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4891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1" y="3755760"/>
            <a:ext cx="5760000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5760000" y="0"/>
            <a:ext cx="3401386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471927" y="893437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97260" y="893440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12" name="TekstniOkvir 11"/>
          <p:cNvSpPr txBox="1"/>
          <p:nvPr/>
        </p:nvSpPr>
        <p:spPr>
          <a:xfrm>
            <a:off x="6008283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3" name="TekstniOkvir 1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  <p:sp>
        <p:nvSpPr>
          <p:cNvPr id="17" name="TekstniOkvir 16"/>
          <p:cNvSpPr txBox="1"/>
          <p:nvPr/>
        </p:nvSpPr>
        <p:spPr>
          <a:xfrm>
            <a:off x="981258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241283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4493939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099113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7583243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TekstniOkvir 23"/>
          <p:cNvSpPr txBox="1"/>
          <p:nvPr/>
        </p:nvSpPr>
        <p:spPr>
          <a:xfrm>
            <a:off x="2409391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TekstniOkvir 26"/>
          <p:cNvSpPr txBox="1"/>
          <p:nvPr/>
        </p:nvSpPr>
        <p:spPr>
          <a:xfrm>
            <a:off x="7303872" y="1419558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4825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1" y="3755760"/>
            <a:ext cx="5760000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5760000" y="0"/>
            <a:ext cx="3401386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471927" y="893437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97260" y="893440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12" name="TekstniOkvir 11"/>
          <p:cNvSpPr txBox="1"/>
          <p:nvPr/>
        </p:nvSpPr>
        <p:spPr>
          <a:xfrm>
            <a:off x="6008283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3" name="TekstniOkvir 1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  <p:sp>
        <p:nvSpPr>
          <p:cNvPr id="17" name="TekstniOkvir 16"/>
          <p:cNvSpPr txBox="1"/>
          <p:nvPr/>
        </p:nvSpPr>
        <p:spPr>
          <a:xfrm>
            <a:off x="981258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241283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4493939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099113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7583243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6097019" y="1428313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neizvršene</a:t>
            </a:r>
          </a:p>
        </p:txBody>
      </p:sp>
      <p:sp>
        <p:nvSpPr>
          <p:cNvPr id="22" name="TekstniOkvir 21"/>
          <p:cNvSpPr txBox="1"/>
          <p:nvPr/>
        </p:nvSpPr>
        <p:spPr>
          <a:xfrm>
            <a:off x="6097019" y="1653589"/>
            <a:ext cx="1188000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naredbe</a:t>
            </a:r>
          </a:p>
        </p:txBody>
      </p:sp>
      <p:sp>
        <p:nvSpPr>
          <p:cNvPr id="23" name="TekstniOkvir 22"/>
          <p:cNvSpPr txBox="1"/>
          <p:nvPr/>
        </p:nvSpPr>
        <p:spPr>
          <a:xfrm>
            <a:off x="7583240" y="1382143"/>
            <a:ext cx="132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print(5 </a:t>
            </a:r>
            <a:r>
              <a:rPr lang="hr-HR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TekstniOkvir 23"/>
          <p:cNvSpPr txBox="1"/>
          <p:nvPr/>
        </p:nvSpPr>
        <p:spPr>
          <a:xfrm>
            <a:off x="2409391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TekstniOkvir 26"/>
          <p:cNvSpPr txBox="1"/>
          <p:nvPr/>
        </p:nvSpPr>
        <p:spPr>
          <a:xfrm>
            <a:off x="7303872" y="1419558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cxnSp>
        <p:nvCxnSpPr>
          <p:cNvPr id="25" name="Ravni poveznik 24"/>
          <p:cNvCxnSpPr/>
          <p:nvPr/>
        </p:nvCxnSpPr>
        <p:spPr>
          <a:xfrm>
            <a:off x="2098092" y="2325949"/>
            <a:ext cx="2086253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620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Tema sustav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sustava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sustav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409</TotalTime>
  <Words>1393</Words>
  <Application>Microsoft Office PowerPoint</Application>
  <PresentationFormat>Prikaz na zaslonu (4:3)</PresentationFormat>
  <Paragraphs>875</Paragraphs>
  <Slides>29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Consolas</vt:lpstr>
      <vt:lpstr>Wingdings</vt:lpstr>
      <vt:lpstr>Tema sustava Office</vt:lpstr>
      <vt:lpstr>REKURZIVNA FUNKCIJA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Vinkoslav Galešev</dc:creator>
  <cp:lastModifiedBy>Vinkoslav Galešev</cp:lastModifiedBy>
  <cp:revision>34</cp:revision>
  <dcterms:created xsi:type="dcterms:W3CDTF">2017-06-12T23:50:47Z</dcterms:created>
  <dcterms:modified xsi:type="dcterms:W3CDTF">2017-06-13T18:46:59Z</dcterms:modified>
</cp:coreProperties>
</file>