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325" r:id="rId10"/>
    <p:sldId id="316" r:id="rId11"/>
    <p:sldId id="317" r:id="rId12"/>
    <p:sldId id="318" r:id="rId13"/>
    <p:sldId id="326" r:id="rId14"/>
    <p:sldId id="319" r:id="rId15"/>
    <p:sldId id="320" r:id="rId16"/>
    <p:sldId id="321" r:id="rId17"/>
    <p:sldId id="327" r:id="rId18"/>
    <p:sldId id="322" r:id="rId19"/>
    <p:sldId id="323" r:id="rId20"/>
    <p:sldId id="324" r:id="rId21"/>
    <p:sldId id="328" r:id="rId22"/>
    <p:sldId id="329" r:id="rId23"/>
    <p:sldId id="330" r:id="rId24"/>
    <p:sldId id="315" r:id="rId2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230" userDrawn="1">
          <p15:clr>
            <a:srgbClr val="A4A3A4"/>
          </p15:clr>
        </p15:guide>
        <p15:guide id="2" orient="horz" pos="25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9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660" y="258"/>
      </p:cViewPr>
      <p:guideLst>
        <p:guide pos="1230"/>
        <p:guide orient="horz" pos="259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279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58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744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452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56238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1803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8776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674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142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533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2382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C6805-28BC-45B5-B8EB-5F4445F8E255}" type="datetimeFigureOut">
              <a:rPr lang="hr-HR" smtClean="0"/>
              <a:t>13.06.2017.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0350F-C68A-422B-B9AB-303092B77B7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767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REKURZIVNA FUNKCIJA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Primjer 1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639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8"/>
            <a:ext cx="39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b="1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86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596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9460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8"/>
            <a:ext cx="399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2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2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0981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7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1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5 4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263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7"/>
            <a:ext cx="3994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1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4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5 4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527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8"/>
            <a:ext cx="39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b="1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86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596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5 4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5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8"/>
            <a:ext cx="399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2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2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5 4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9144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7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1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5 4 3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951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7"/>
            <a:ext cx="3994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1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5 4 3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92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8"/>
            <a:ext cx="39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b="1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86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596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5 4 3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389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8"/>
            <a:ext cx="399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2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2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5 4 3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6443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7"/>
            <a:ext cx="3994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0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22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7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1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5 4 3 2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7372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7"/>
            <a:ext cx="3994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1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5 4 3 2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223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8"/>
            <a:ext cx="39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b="1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1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5 4 3 2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9908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7"/>
            <a:ext cx="399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1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5 4 3 2 1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4763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8"/>
            <a:ext cx="3994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0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0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8036011" y="1382143"/>
            <a:ext cx="1572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TekstniOkvir 23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5 4 3 2 1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5" name="TekstniOkvir 24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8477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7"/>
            <a:ext cx="3994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86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596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1" name="TekstniOkvir 20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0485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7"/>
            <a:ext cx="3994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86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596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3" name="TekstniOkvir 2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6217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8"/>
            <a:ext cx="39949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1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3" name="TekstniOkvir 2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0452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8"/>
            <a:ext cx="399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b="1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86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596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3" name="TekstniOkvir 2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0083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8"/>
            <a:ext cx="399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2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2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3" name="TekstniOkvir 2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30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7"/>
            <a:ext cx="3994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3" name="TekstniOkvir 12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1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1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avokutnik 15"/>
          <p:cNvSpPr/>
          <p:nvPr/>
        </p:nvSpPr>
        <p:spPr>
          <a:xfrm>
            <a:off x="0" y="3755760"/>
            <a:ext cx="6035749" cy="3098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Pravokutnik 1"/>
          <p:cNvSpPr/>
          <p:nvPr/>
        </p:nvSpPr>
        <p:spPr>
          <a:xfrm>
            <a:off x="6035751" y="0"/>
            <a:ext cx="310825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471925" y="893437"/>
            <a:ext cx="3994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endParaRPr lang="hr-HR" b="1" dirty="0"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hr-HR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  <a:sym typeface="Wingdings" panose="05000000000000000000" pitchFamily="2" charset="2"/>
              </a:rPr>
              <a:t></a:t>
            </a:r>
            <a:endParaRPr lang="hr-HR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  <a:sym typeface="Wingdings" panose="05000000000000000000" pitchFamily="2" charset="2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997257" y="475684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2" name="TekstniOkvir 11"/>
          <p:cNvSpPr txBox="1"/>
          <p:nvPr/>
        </p:nvSpPr>
        <p:spPr>
          <a:xfrm>
            <a:off x="6461052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MEMORIJA</a:t>
            </a:r>
          </a:p>
        </p:txBody>
      </p:sp>
      <p:sp>
        <p:nvSpPr>
          <p:cNvPr id="17" name="TekstniOkvir 16"/>
          <p:cNvSpPr txBox="1"/>
          <p:nvPr/>
        </p:nvSpPr>
        <p:spPr>
          <a:xfrm>
            <a:off x="981256" y="43838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8" name="TekstniOkvir 17"/>
          <p:cNvSpPr txBox="1"/>
          <p:nvPr/>
        </p:nvSpPr>
        <p:spPr>
          <a:xfrm>
            <a:off x="3062366" y="43838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4" name="TekstniOkvir 13"/>
          <p:cNvSpPr txBox="1"/>
          <p:nvPr/>
        </p:nvSpPr>
        <p:spPr>
          <a:xfrm>
            <a:off x="1000491" y="4536222"/>
            <a:ext cx="21730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Koliko brojeva?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5" name="TekstniOkvir 14"/>
          <p:cNvSpPr txBox="1"/>
          <p:nvPr/>
        </p:nvSpPr>
        <p:spPr>
          <a:xfrm>
            <a:off x="3081601" y="4536222"/>
            <a:ext cx="579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" name="TekstniOkvir 18"/>
          <p:cNvSpPr txBox="1"/>
          <p:nvPr/>
        </p:nvSpPr>
        <p:spPr>
          <a:xfrm>
            <a:off x="6551884" y="884642"/>
            <a:ext cx="398260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bg1"/>
                </a:solidFill>
              </a:rPr>
              <a:t>n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20" name="TekstniOkvir 19"/>
          <p:cNvSpPr txBox="1"/>
          <p:nvPr/>
        </p:nvSpPr>
        <p:spPr>
          <a:xfrm>
            <a:off x="8036012" y="902396"/>
            <a:ext cx="878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1" name="TekstniOkvir 20"/>
          <p:cNvSpPr txBox="1"/>
          <p:nvPr/>
        </p:nvSpPr>
        <p:spPr>
          <a:xfrm>
            <a:off x="997258" y="893438"/>
            <a:ext cx="48577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def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ispis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(n):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n==1: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(1,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hr-HR" dirty="0" err="1">
                <a:solidFill>
                  <a:srgbClr val="FF99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else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:</a:t>
            </a:r>
          </a:p>
          <a:p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print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hr-HR" dirty="0" err="1">
                <a:latin typeface="Consolas" panose="020B0609020204030204" pitchFamily="49" charset="0"/>
                <a:cs typeface="Consolas" panose="020B0609020204030204" pitchFamily="49" charset="0"/>
              </a:rPr>
              <a:t>end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 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        ispis(n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- 1)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n = </a:t>
            </a:r>
            <a:r>
              <a:rPr lang="hr-HR" dirty="0" err="1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7030A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input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hr-HR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'Koliko brojeva? 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'))</a:t>
            </a:r>
            <a:endParaRPr lang="hr-HR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ispis(n</a:t>
            </a:r>
            <a:r>
              <a:rPr lang="hr-HR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hr-HR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2" name="TekstniOkvir 21"/>
          <p:cNvSpPr txBox="1"/>
          <p:nvPr/>
        </p:nvSpPr>
        <p:spPr>
          <a:xfrm>
            <a:off x="997052" y="4905554"/>
            <a:ext cx="4048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0033C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hr-HR" dirty="0">
              <a:solidFill>
                <a:srgbClr val="0033C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3" name="TekstniOkvir 22"/>
          <p:cNvSpPr txBox="1"/>
          <p:nvPr/>
        </p:nvSpPr>
        <p:spPr>
          <a:xfrm>
            <a:off x="396000" y="393415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TIJEK PROGRAMA</a:t>
            </a:r>
            <a:endParaRPr lang="hr-HR" dirty="0"/>
          </a:p>
        </p:txBody>
      </p:sp>
      <p:sp>
        <p:nvSpPr>
          <p:cNvPr id="24" name="TekstniOkvir 23"/>
          <p:cNvSpPr txBox="1"/>
          <p:nvPr/>
        </p:nvSpPr>
        <p:spPr>
          <a:xfrm>
            <a:off x="396000" y="4032758"/>
            <a:ext cx="1828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PRIKAZ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4357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Tema sustav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sustava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sustav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</TotalTime>
  <Words>1035</Words>
  <Application>Microsoft Office PowerPoint</Application>
  <PresentationFormat>Prikaz na zaslonu (4:3)</PresentationFormat>
  <Paragraphs>568</Paragraphs>
  <Slides>24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Consolas</vt:lpstr>
      <vt:lpstr>Wingdings</vt:lpstr>
      <vt:lpstr>Tema sustava Office</vt:lpstr>
      <vt:lpstr>REKURZIVNA FUNKCIJA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Vinkoslav Galešev</dc:creator>
  <cp:lastModifiedBy>Vinkoslav Galešev</cp:lastModifiedBy>
  <cp:revision>31</cp:revision>
  <dcterms:created xsi:type="dcterms:W3CDTF">2017-06-12T23:50:47Z</dcterms:created>
  <dcterms:modified xsi:type="dcterms:W3CDTF">2017-06-13T16:27:45Z</dcterms:modified>
</cp:coreProperties>
</file>