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325" r:id="rId10"/>
    <p:sldId id="316" r:id="rId11"/>
    <p:sldId id="317" r:id="rId12"/>
    <p:sldId id="318" r:id="rId13"/>
    <p:sldId id="326" r:id="rId14"/>
    <p:sldId id="319" r:id="rId15"/>
    <p:sldId id="320" r:id="rId16"/>
    <p:sldId id="321" r:id="rId17"/>
    <p:sldId id="327" r:id="rId18"/>
    <p:sldId id="322" r:id="rId19"/>
    <p:sldId id="323" r:id="rId20"/>
    <p:sldId id="324" r:id="rId21"/>
    <p:sldId id="328" r:id="rId22"/>
    <p:sldId id="329" r:id="rId23"/>
    <p:sldId id="330" r:id="rId24"/>
    <p:sldId id="315" r:id="rId2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230" userDrawn="1">
          <p15:clr>
            <a:srgbClr val="A4A3A4"/>
          </p15:clr>
        </p15:guide>
        <p15:guide id="2" orient="horz" pos="25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9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660" y="258"/>
      </p:cViewPr>
      <p:guideLst>
        <p:guide pos="1230"/>
        <p:guide orient="horz" pos="259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279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58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744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452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623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803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877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674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142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533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238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767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REKURZIVNA FUNKCIJA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Primjer 1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639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8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b="1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86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596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997052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460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8"/>
            <a:ext cx="399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92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602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997052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981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7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9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601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997052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5 4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63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7"/>
            <a:ext cx="3994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9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601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997052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5 4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527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8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b="1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86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596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997052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5 4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5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8"/>
            <a:ext cx="399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92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602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997052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5 4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144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7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9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601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997052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5 4 3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951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7"/>
            <a:ext cx="3994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9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601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997052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5 4 3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92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8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b="1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86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596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997052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5 4 3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389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8"/>
            <a:ext cx="399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92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602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997052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5 4 3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443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7"/>
            <a:ext cx="3994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90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22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7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9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601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997052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5 4 3 2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372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7"/>
            <a:ext cx="3994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9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601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997052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5 4 3 2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22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8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b="1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9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601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997052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5 4 3 2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90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7"/>
            <a:ext cx="399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9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601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997052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5 4 3 2 1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763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8"/>
            <a:ext cx="3994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90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600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8036011" y="1382143"/>
            <a:ext cx="1572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997052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5 4 3 2 1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5" name="TekstniOkvir 24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477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7"/>
            <a:ext cx="3994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86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596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1" name="TekstniOkvir 20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485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7"/>
            <a:ext cx="3994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86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596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3" name="TekstniOkvir 2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217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8"/>
            <a:ext cx="3994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9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601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3" name="TekstniOkvir 2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452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8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b="1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86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596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3" name="TekstniOkvir 2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08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8"/>
            <a:ext cx="399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92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602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3" name="TekstniOkvir 2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30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7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9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601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997052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0" y="3755760"/>
            <a:ext cx="6035749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6035751" y="0"/>
            <a:ext cx="310825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5" y="893437"/>
            <a:ext cx="3994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461052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981256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0049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3081601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551884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8036012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997258" y="893438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TekstniOkvir 21"/>
          <p:cNvSpPr txBox="1"/>
          <p:nvPr/>
        </p:nvSpPr>
        <p:spPr>
          <a:xfrm>
            <a:off x="997052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357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1035</Words>
  <Application>Microsoft Office PowerPoint</Application>
  <PresentationFormat>Prikaz na zaslonu (4:3)</PresentationFormat>
  <Paragraphs>568</Paragraphs>
  <Slides>24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Consolas</vt:lpstr>
      <vt:lpstr>Wingdings</vt:lpstr>
      <vt:lpstr>Tema sustava Office</vt:lpstr>
      <vt:lpstr>REKURZIVNA FUNKCIJA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Vinkoslav Galešev</dc:creator>
  <cp:lastModifiedBy>Vinkoslav Galešev</cp:lastModifiedBy>
  <cp:revision>31</cp:revision>
  <dcterms:created xsi:type="dcterms:W3CDTF">2017-06-12T23:50:47Z</dcterms:created>
  <dcterms:modified xsi:type="dcterms:W3CDTF">2017-06-13T16:27:45Z</dcterms:modified>
</cp:coreProperties>
</file>