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hyperlink" Target="https://www.foreverastudent.com/2013/01/top-language-learning-tips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hyperlink" Target="https://www.foreverastudent.com/2013/01/top-language-learning-tips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FB1E4-D3D5-4B56-8439-900DC0DB4FFE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8AE3D914-6349-4293-9FB1-C9FA1BD7CA54}">
      <dgm:prSet phldrT="[Tekst]" custT="1"/>
      <dgm:spPr/>
      <dgm:t>
        <a:bodyPr/>
        <a:lstStyle/>
        <a:p>
          <a:r>
            <a:rPr lang="hr-HR" sz="1600" dirty="0" err="1"/>
            <a:t>the</a:t>
          </a:r>
          <a:r>
            <a:rPr lang="hr-HR" sz="1600" dirty="0"/>
            <a:t> Atlantic Ocean </a:t>
          </a:r>
        </a:p>
      </dgm:t>
    </dgm:pt>
    <dgm:pt modelId="{7E67E5A9-E22C-4380-AC96-C53D1D34BA73}" type="parTrans" cxnId="{EE80A45D-53F9-4D17-9894-476891786FF0}">
      <dgm:prSet/>
      <dgm:spPr/>
      <dgm:t>
        <a:bodyPr/>
        <a:lstStyle/>
        <a:p>
          <a:endParaRPr lang="hr-HR"/>
        </a:p>
      </dgm:t>
    </dgm:pt>
    <dgm:pt modelId="{2076F711-8CC9-4D5A-82D3-15A376842C6F}" type="sibTrans" cxnId="{EE80A45D-53F9-4D17-9894-476891786FF0}">
      <dgm:prSet custT="1"/>
      <dgm:spPr/>
      <dgm:t>
        <a:bodyPr/>
        <a:lstStyle/>
        <a:p>
          <a:r>
            <a:rPr lang="hr-HR" sz="1600" dirty="0" err="1"/>
            <a:t>the</a:t>
          </a:r>
          <a:r>
            <a:rPr lang="hr-HR" sz="1600" dirty="0"/>
            <a:t> Adriatic </a:t>
          </a:r>
          <a:r>
            <a:rPr lang="hr-HR" sz="1600" dirty="0" err="1"/>
            <a:t>Sea</a:t>
          </a:r>
          <a:endParaRPr lang="hr-HR" sz="1600" dirty="0"/>
        </a:p>
      </dgm:t>
    </dgm:pt>
    <dgm:pt modelId="{8C2C68EB-EB95-415F-9B70-ABAD5A6B36A8}">
      <dgm:prSet phldrT="[Tekst]" custT="1"/>
      <dgm:spPr/>
      <dgm:t>
        <a:bodyPr/>
        <a:lstStyle/>
        <a:p>
          <a:r>
            <a:rPr lang="hr-HR" sz="2400" b="1" dirty="0">
              <a:solidFill>
                <a:schemeClr val="bg1"/>
              </a:solidFill>
            </a:rPr>
            <a:t>THE</a:t>
          </a:r>
        </a:p>
      </dgm:t>
    </dgm:pt>
    <dgm:pt modelId="{A55E6E5F-C466-4051-8397-765E47EF7551}" type="parTrans" cxnId="{F056397E-22AA-41B7-91DC-8D6243B42902}">
      <dgm:prSet/>
      <dgm:spPr/>
      <dgm:t>
        <a:bodyPr/>
        <a:lstStyle/>
        <a:p>
          <a:endParaRPr lang="hr-HR"/>
        </a:p>
      </dgm:t>
    </dgm:pt>
    <dgm:pt modelId="{63C5BF05-92B7-4732-AC3D-1F2ECF5A459A}" type="sibTrans" cxnId="{F056397E-22AA-41B7-91DC-8D6243B42902}">
      <dgm:prSet custT="1"/>
      <dgm:spPr/>
      <dgm:t>
        <a:bodyPr/>
        <a:lstStyle/>
        <a:p>
          <a:r>
            <a:rPr lang="hr-HR" sz="1600" dirty="0" err="1"/>
            <a:t>the</a:t>
          </a:r>
          <a:r>
            <a:rPr lang="hr-HR" sz="1600" dirty="0"/>
            <a:t> North</a:t>
          </a:r>
        </a:p>
      </dgm:t>
    </dgm:pt>
    <dgm:pt modelId="{3B5611D7-205D-4CD8-86F6-A4EF891B4BDB}">
      <dgm:prSet phldrT="[Tekst]"/>
      <dgm:spPr/>
      <dgm:t>
        <a:bodyPr/>
        <a:lstStyle/>
        <a:p>
          <a:r>
            <a:rPr lang="hr-HR" dirty="0" err="1"/>
            <a:t>the</a:t>
          </a:r>
          <a:r>
            <a:rPr lang="hr-HR" dirty="0"/>
            <a:t> St Lawrence </a:t>
          </a:r>
          <a:r>
            <a:rPr lang="hr-HR" dirty="0" err="1"/>
            <a:t>River</a:t>
          </a:r>
          <a:r>
            <a:rPr lang="hr-HR" dirty="0"/>
            <a:t> </a:t>
          </a:r>
        </a:p>
      </dgm:t>
    </dgm:pt>
    <dgm:pt modelId="{1F657713-1EAF-4A40-9238-D82C7A9B9A7B}" type="parTrans" cxnId="{8F6BC1D0-4C11-4B54-BBEF-28882380C9B1}">
      <dgm:prSet/>
      <dgm:spPr/>
      <dgm:t>
        <a:bodyPr/>
        <a:lstStyle/>
        <a:p>
          <a:endParaRPr lang="hr-HR"/>
        </a:p>
      </dgm:t>
    </dgm:pt>
    <dgm:pt modelId="{1B965FB2-759E-4082-8F7E-592408EDBE8B}" type="sibTrans" cxnId="{8F6BC1D0-4C11-4B54-BBEF-28882380C9B1}">
      <dgm:prSet custT="1"/>
      <dgm:spPr/>
      <dgm:t>
        <a:bodyPr/>
        <a:lstStyle/>
        <a:p>
          <a:r>
            <a:rPr lang="hr-HR" sz="1600" dirty="0" err="1"/>
            <a:t>the</a:t>
          </a:r>
          <a:r>
            <a:rPr lang="hr-HR" sz="1600" dirty="0"/>
            <a:t> Una </a:t>
          </a:r>
          <a:r>
            <a:rPr lang="hr-HR" sz="1600" dirty="0" err="1"/>
            <a:t>River</a:t>
          </a:r>
          <a:endParaRPr lang="hr-HR" sz="1600" dirty="0"/>
        </a:p>
      </dgm:t>
    </dgm:pt>
    <dgm:pt modelId="{C8140893-6C9A-4833-91DC-F850AD7BCED8}" type="pres">
      <dgm:prSet presAssocID="{1D7FB1E4-D3D5-4B56-8439-900DC0DB4FFE}" presName="Name0" presStyleCnt="0">
        <dgm:presLayoutVars>
          <dgm:chMax/>
          <dgm:chPref/>
          <dgm:dir/>
          <dgm:animLvl val="lvl"/>
        </dgm:presLayoutVars>
      </dgm:prSet>
      <dgm:spPr/>
    </dgm:pt>
    <dgm:pt modelId="{B96AB9EA-4BE9-4223-9252-354737D9521B}" type="pres">
      <dgm:prSet presAssocID="{8AE3D914-6349-4293-9FB1-C9FA1BD7CA54}" presName="composite" presStyleCnt="0"/>
      <dgm:spPr/>
    </dgm:pt>
    <dgm:pt modelId="{641119FF-70DC-445C-BE25-C87D1B41F58C}" type="pres">
      <dgm:prSet presAssocID="{8AE3D914-6349-4293-9FB1-C9FA1BD7CA5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1FA2B49-2DE0-4C1E-83CF-42E843DFBD32}" type="pres">
      <dgm:prSet presAssocID="{8AE3D914-6349-4293-9FB1-C9FA1BD7CA5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095B1C-28ED-4D62-A4AB-DB89AF7FE35C}" type="pres">
      <dgm:prSet presAssocID="{8AE3D914-6349-4293-9FB1-C9FA1BD7CA54}" presName="BalanceSpacing" presStyleCnt="0"/>
      <dgm:spPr/>
    </dgm:pt>
    <dgm:pt modelId="{561824B0-AD89-49D7-BBF4-3966EB32F5C4}" type="pres">
      <dgm:prSet presAssocID="{8AE3D914-6349-4293-9FB1-C9FA1BD7CA54}" presName="BalanceSpacing1" presStyleCnt="0"/>
      <dgm:spPr/>
    </dgm:pt>
    <dgm:pt modelId="{888D1124-4ABD-408D-BE59-FD30023B39D1}" type="pres">
      <dgm:prSet presAssocID="{2076F711-8CC9-4D5A-82D3-15A376842C6F}" presName="Accent1Text" presStyleLbl="node1" presStyleIdx="1" presStyleCnt="6"/>
      <dgm:spPr/>
    </dgm:pt>
    <dgm:pt modelId="{2BAC30F0-B7A0-4FA3-B93E-CB08CF890CF8}" type="pres">
      <dgm:prSet presAssocID="{2076F711-8CC9-4D5A-82D3-15A376842C6F}" presName="spaceBetweenRectangles" presStyleCnt="0"/>
      <dgm:spPr/>
    </dgm:pt>
    <dgm:pt modelId="{A24C147B-5993-43D5-80E6-CC14B8DE7D83}" type="pres">
      <dgm:prSet presAssocID="{8C2C68EB-EB95-415F-9B70-ABAD5A6B36A8}" presName="composite" presStyleCnt="0"/>
      <dgm:spPr/>
    </dgm:pt>
    <dgm:pt modelId="{0F8E2B01-645A-4B61-9B47-F702B30CBE5E}" type="pres">
      <dgm:prSet presAssocID="{8C2C68EB-EB95-415F-9B70-ABAD5A6B36A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F9AED82-E2CC-4A0C-86BD-9ADB2319E165}" type="pres">
      <dgm:prSet presAssocID="{8C2C68EB-EB95-415F-9B70-ABAD5A6B36A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9AB7087-E629-4188-AD33-1955B0877BE2}" type="pres">
      <dgm:prSet presAssocID="{8C2C68EB-EB95-415F-9B70-ABAD5A6B36A8}" presName="BalanceSpacing" presStyleCnt="0"/>
      <dgm:spPr/>
    </dgm:pt>
    <dgm:pt modelId="{2847810D-31A7-4278-BBC5-18F0D2C59C2E}" type="pres">
      <dgm:prSet presAssocID="{8C2C68EB-EB95-415F-9B70-ABAD5A6B36A8}" presName="BalanceSpacing1" presStyleCnt="0"/>
      <dgm:spPr/>
    </dgm:pt>
    <dgm:pt modelId="{1C058615-0195-4F21-B7A3-99ED52DDD12A}" type="pres">
      <dgm:prSet presAssocID="{63C5BF05-92B7-4732-AC3D-1F2ECF5A459A}" presName="Accent1Text" presStyleLbl="node1" presStyleIdx="3" presStyleCnt="6"/>
      <dgm:spPr/>
    </dgm:pt>
    <dgm:pt modelId="{95DBEE7E-486E-4158-9D1C-A072BF6ACCD6}" type="pres">
      <dgm:prSet presAssocID="{63C5BF05-92B7-4732-AC3D-1F2ECF5A459A}" presName="spaceBetweenRectangles" presStyleCnt="0"/>
      <dgm:spPr/>
    </dgm:pt>
    <dgm:pt modelId="{D613D554-5E43-47FA-91E3-9F7747BCAF5D}" type="pres">
      <dgm:prSet presAssocID="{3B5611D7-205D-4CD8-86F6-A4EF891B4BDB}" presName="composite" presStyleCnt="0"/>
      <dgm:spPr/>
    </dgm:pt>
    <dgm:pt modelId="{8D05D8C1-05FE-4E5B-99B3-BDFAD281F8F6}" type="pres">
      <dgm:prSet presAssocID="{3B5611D7-205D-4CD8-86F6-A4EF891B4B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E9E5E8F-D4D6-4347-97F7-447896FF72A3}" type="pres">
      <dgm:prSet presAssocID="{3B5611D7-205D-4CD8-86F6-A4EF891B4B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A1C5516-30D9-4691-8015-AF66D416D4DF}" type="pres">
      <dgm:prSet presAssocID="{3B5611D7-205D-4CD8-86F6-A4EF891B4BDB}" presName="BalanceSpacing" presStyleCnt="0"/>
      <dgm:spPr/>
    </dgm:pt>
    <dgm:pt modelId="{815AB4E4-316A-4930-B7F8-23A7032B56BD}" type="pres">
      <dgm:prSet presAssocID="{3B5611D7-205D-4CD8-86F6-A4EF891B4BDB}" presName="BalanceSpacing1" presStyleCnt="0"/>
      <dgm:spPr/>
    </dgm:pt>
    <dgm:pt modelId="{65D9BD48-D05B-41AB-B64A-99C3BED93134}" type="pres">
      <dgm:prSet presAssocID="{1B965FB2-759E-4082-8F7E-592408EDBE8B}" presName="Accent1Text" presStyleLbl="node1" presStyleIdx="5" presStyleCnt="6"/>
      <dgm:spPr/>
    </dgm:pt>
  </dgm:ptLst>
  <dgm:cxnLst>
    <dgm:cxn modelId="{6F14AE27-2D91-4524-BB88-7703DAB0D295}" type="presOf" srcId="{8C2C68EB-EB95-415F-9B70-ABAD5A6B36A8}" destId="{0F8E2B01-645A-4B61-9B47-F702B30CBE5E}" srcOrd="0" destOrd="0" presId="urn:microsoft.com/office/officeart/2008/layout/AlternatingHexagons"/>
    <dgm:cxn modelId="{EE80A45D-53F9-4D17-9894-476891786FF0}" srcId="{1D7FB1E4-D3D5-4B56-8439-900DC0DB4FFE}" destId="{8AE3D914-6349-4293-9FB1-C9FA1BD7CA54}" srcOrd="0" destOrd="0" parTransId="{7E67E5A9-E22C-4380-AC96-C53D1D34BA73}" sibTransId="{2076F711-8CC9-4D5A-82D3-15A376842C6F}"/>
    <dgm:cxn modelId="{303A7042-B211-43F9-8721-FC5360DF66F1}" type="presOf" srcId="{1D7FB1E4-D3D5-4B56-8439-900DC0DB4FFE}" destId="{C8140893-6C9A-4833-91DC-F850AD7BCED8}" srcOrd="0" destOrd="0" presId="urn:microsoft.com/office/officeart/2008/layout/AlternatingHexagons"/>
    <dgm:cxn modelId="{4CDFBA78-98AC-4D5A-A042-F124F147A4A0}" type="presOf" srcId="{3B5611D7-205D-4CD8-86F6-A4EF891B4BDB}" destId="{8D05D8C1-05FE-4E5B-99B3-BDFAD281F8F6}" srcOrd="0" destOrd="0" presId="urn:microsoft.com/office/officeart/2008/layout/AlternatingHexagons"/>
    <dgm:cxn modelId="{9FBDE25A-6014-4776-9724-48470DAC94EE}" type="presOf" srcId="{63C5BF05-92B7-4732-AC3D-1F2ECF5A459A}" destId="{1C058615-0195-4F21-B7A3-99ED52DDD12A}" srcOrd="0" destOrd="0" presId="urn:microsoft.com/office/officeart/2008/layout/AlternatingHexagons"/>
    <dgm:cxn modelId="{F056397E-22AA-41B7-91DC-8D6243B42902}" srcId="{1D7FB1E4-D3D5-4B56-8439-900DC0DB4FFE}" destId="{8C2C68EB-EB95-415F-9B70-ABAD5A6B36A8}" srcOrd="1" destOrd="0" parTransId="{A55E6E5F-C466-4051-8397-765E47EF7551}" sibTransId="{63C5BF05-92B7-4732-AC3D-1F2ECF5A459A}"/>
    <dgm:cxn modelId="{198D6893-3753-4F2D-A989-D65BFC719ECA}" type="presOf" srcId="{1B965FB2-759E-4082-8F7E-592408EDBE8B}" destId="{65D9BD48-D05B-41AB-B64A-99C3BED93134}" srcOrd="0" destOrd="0" presId="urn:microsoft.com/office/officeart/2008/layout/AlternatingHexagons"/>
    <dgm:cxn modelId="{119918B5-CF09-4098-A7CE-0B4731E4A661}" type="presOf" srcId="{2076F711-8CC9-4D5A-82D3-15A376842C6F}" destId="{888D1124-4ABD-408D-BE59-FD30023B39D1}" srcOrd="0" destOrd="0" presId="urn:microsoft.com/office/officeart/2008/layout/AlternatingHexagons"/>
    <dgm:cxn modelId="{8F6BC1D0-4C11-4B54-BBEF-28882380C9B1}" srcId="{1D7FB1E4-D3D5-4B56-8439-900DC0DB4FFE}" destId="{3B5611D7-205D-4CD8-86F6-A4EF891B4BDB}" srcOrd="2" destOrd="0" parTransId="{1F657713-1EAF-4A40-9238-D82C7A9B9A7B}" sibTransId="{1B965FB2-759E-4082-8F7E-592408EDBE8B}"/>
    <dgm:cxn modelId="{179A8AE2-242F-4CA7-B193-112C2C1ACDEF}" type="presOf" srcId="{8AE3D914-6349-4293-9FB1-C9FA1BD7CA54}" destId="{641119FF-70DC-445C-BE25-C87D1B41F58C}" srcOrd="0" destOrd="0" presId="urn:microsoft.com/office/officeart/2008/layout/AlternatingHexagons"/>
    <dgm:cxn modelId="{AC4AFF8E-DEE9-4C5F-8C58-40005A39AC24}" type="presParOf" srcId="{C8140893-6C9A-4833-91DC-F850AD7BCED8}" destId="{B96AB9EA-4BE9-4223-9252-354737D9521B}" srcOrd="0" destOrd="0" presId="urn:microsoft.com/office/officeart/2008/layout/AlternatingHexagons"/>
    <dgm:cxn modelId="{A4AB9E8B-F8BC-41E6-9D96-686EF70AD38E}" type="presParOf" srcId="{B96AB9EA-4BE9-4223-9252-354737D9521B}" destId="{641119FF-70DC-445C-BE25-C87D1B41F58C}" srcOrd="0" destOrd="0" presId="urn:microsoft.com/office/officeart/2008/layout/AlternatingHexagons"/>
    <dgm:cxn modelId="{E351330E-B531-4B5B-86BA-0A9726038AAD}" type="presParOf" srcId="{B96AB9EA-4BE9-4223-9252-354737D9521B}" destId="{31FA2B49-2DE0-4C1E-83CF-42E843DFBD32}" srcOrd="1" destOrd="0" presId="urn:microsoft.com/office/officeart/2008/layout/AlternatingHexagons"/>
    <dgm:cxn modelId="{00E2E0E5-1ED0-40BB-BAD0-7310D217C6F1}" type="presParOf" srcId="{B96AB9EA-4BE9-4223-9252-354737D9521B}" destId="{6A095B1C-28ED-4D62-A4AB-DB89AF7FE35C}" srcOrd="2" destOrd="0" presId="urn:microsoft.com/office/officeart/2008/layout/AlternatingHexagons"/>
    <dgm:cxn modelId="{918F6DB6-8D30-4C79-A92C-E7D5D870D019}" type="presParOf" srcId="{B96AB9EA-4BE9-4223-9252-354737D9521B}" destId="{561824B0-AD89-49D7-BBF4-3966EB32F5C4}" srcOrd="3" destOrd="0" presId="urn:microsoft.com/office/officeart/2008/layout/AlternatingHexagons"/>
    <dgm:cxn modelId="{A7107955-FC1B-4E22-8D7D-AC6916B1B410}" type="presParOf" srcId="{B96AB9EA-4BE9-4223-9252-354737D9521B}" destId="{888D1124-4ABD-408D-BE59-FD30023B39D1}" srcOrd="4" destOrd="0" presId="urn:microsoft.com/office/officeart/2008/layout/AlternatingHexagons"/>
    <dgm:cxn modelId="{343A6D3D-5688-462D-845F-0113E5F56AB9}" type="presParOf" srcId="{C8140893-6C9A-4833-91DC-F850AD7BCED8}" destId="{2BAC30F0-B7A0-4FA3-B93E-CB08CF890CF8}" srcOrd="1" destOrd="0" presId="urn:microsoft.com/office/officeart/2008/layout/AlternatingHexagons"/>
    <dgm:cxn modelId="{84257FFD-A675-40DE-AF85-1F26C39A6F5E}" type="presParOf" srcId="{C8140893-6C9A-4833-91DC-F850AD7BCED8}" destId="{A24C147B-5993-43D5-80E6-CC14B8DE7D83}" srcOrd="2" destOrd="0" presId="urn:microsoft.com/office/officeart/2008/layout/AlternatingHexagons"/>
    <dgm:cxn modelId="{9B7EBFBA-32D7-4179-B789-6DB1F0398A59}" type="presParOf" srcId="{A24C147B-5993-43D5-80E6-CC14B8DE7D83}" destId="{0F8E2B01-645A-4B61-9B47-F702B30CBE5E}" srcOrd="0" destOrd="0" presId="urn:microsoft.com/office/officeart/2008/layout/AlternatingHexagons"/>
    <dgm:cxn modelId="{E1A0A876-C1EC-4989-82D9-348A485633AE}" type="presParOf" srcId="{A24C147B-5993-43D5-80E6-CC14B8DE7D83}" destId="{4F9AED82-E2CC-4A0C-86BD-9ADB2319E165}" srcOrd="1" destOrd="0" presId="urn:microsoft.com/office/officeart/2008/layout/AlternatingHexagons"/>
    <dgm:cxn modelId="{46C5AAD2-FFD4-4661-9403-409CFE033921}" type="presParOf" srcId="{A24C147B-5993-43D5-80E6-CC14B8DE7D83}" destId="{69AB7087-E629-4188-AD33-1955B0877BE2}" srcOrd="2" destOrd="0" presId="urn:microsoft.com/office/officeart/2008/layout/AlternatingHexagons"/>
    <dgm:cxn modelId="{66214F48-4149-4F9D-AB8C-9250EE40D1BD}" type="presParOf" srcId="{A24C147B-5993-43D5-80E6-CC14B8DE7D83}" destId="{2847810D-31A7-4278-BBC5-18F0D2C59C2E}" srcOrd="3" destOrd="0" presId="urn:microsoft.com/office/officeart/2008/layout/AlternatingHexagons"/>
    <dgm:cxn modelId="{D2BDAAA4-4E0B-49AF-B045-9DA92600050D}" type="presParOf" srcId="{A24C147B-5993-43D5-80E6-CC14B8DE7D83}" destId="{1C058615-0195-4F21-B7A3-99ED52DDD12A}" srcOrd="4" destOrd="0" presId="urn:microsoft.com/office/officeart/2008/layout/AlternatingHexagons"/>
    <dgm:cxn modelId="{5127643B-F42E-4202-A1A0-9737055E401A}" type="presParOf" srcId="{C8140893-6C9A-4833-91DC-F850AD7BCED8}" destId="{95DBEE7E-486E-4158-9D1C-A072BF6ACCD6}" srcOrd="3" destOrd="0" presId="urn:microsoft.com/office/officeart/2008/layout/AlternatingHexagons"/>
    <dgm:cxn modelId="{5835C5E8-0E48-46D3-B32D-B84040B77495}" type="presParOf" srcId="{C8140893-6C9A-4833-91DC-F850AD7BCED8}" destId="{D613D554-5E43-47FA-91E3-9F7747BCAF5D}" srcOrd="4" destOrd="0" presId="urn:microsoft.com/office/officeart/2008/layout/AlternatingHexagons"/>
    <dgm:cxn modelId="{2B63457D-89FE-4294-8782-2F6E80234D7E}" type="presParOf" srcId="{D613D554-5E43-47FA-91E3-9F7747BCAF5D}" destId="{8D05D8C1-05FE-4E5B-99B3-BDFAD281F8F6}" srcOrd="0" destOrd="0" presId="urn:microsoft.com/office/officeart/2008/layout/AlternatingHexagons"/>
    <dgm:cxn modelId="{79F08656-36BE-477B-B0B3-75FD229123D7}" type="presParOf" srcId="{D613D554-5E43-47FA-91E3-9F7747BCAF5D}" destId="{DE9E5E8F-D4D6-4347-97F7-447896FF72A3}" srcOrd="1" destOrd="0" presId="urn:microsoft.com/office/officeart/2008/layout/AlternatingHexagons"/>
    <dgm:cxn modelId="{AC3DFDEC-F12E-4673-BC0C-246256FA87D0}" type="presParOf" srcId="{D613D554-5E43-47FA-91E3-9F7747BCAF5D}" destId="{4A1C5516-30D9-4691-8015-AF66D416D4DF}" srcOrd="2" destOrd="0" presId="urn:microsoft.com/office/officeart/2008/layout/AlternatingHexagons"/>
    <dgm:cxn modelId="{A8A91BAF-E3E8-43F9-842E-81C2ACD8B5E4}" type="presParOf" srcId="{D613D554-5E43-47FA-91E3-9F7747BCAF5D}" destId="{815AB4E4-316A-4930-B7F8-23A7032B56BD}" srcOrd="3" destOrd="0" presId="urn:microsoft.com/office/officeart/2008/layout/AlternatingHexagons"/>
    <dgm:cxn modelId="{59960B60-4CB3-4293-8545-D6CC411A33C4}" type="presParOf" srcId="{D613D554-5E43-47FA-91E3-9F7747BCAF5D}" destId="{65D9BD48-D05B-41AB-B64A-99C3BED931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92CD2-1907-42FA-97E4-0879655CA4E3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F782379-ADEE-4113-8919-C1DAB0AE2975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THE</a:t>
          </a:r>
        </a:p>
      </dgm:t>
    </dgm:pt>
    <dgm:pt modelId="{06F556F3-6AFD-4F1E-900B-EA381A265D56}" type="parTrans" cxnId="{D0A8FEB5-1092-423D-8AA5-FB7D95DD2579}">
      <dgm:prSet/>
      <dgm:spPr/>
      <dgm:t>
        <a:bodyPr/>
        <a:lstStyle/>
        <a:p>
          <a:endParaRPr lang="hr-HR"/>
        </a:p>
      </dgm:t>
    </dgm:pt>
    <dgm:pt modelId="{CA89595C-1559-4E08-B9B0-9D2639F53503}" type="sibTrans" cxnId="{D0A8FEB5-1092-423D-8AA5-FB7D95DD2579}">
      <dgm:prSet/>
      <dgm:spPr/>
      <dgm:t>
        <a:bodyPr/>
        <a:lstStyle/>
        <a:p>
          <a:endParaRPr lang="hr-HR"/>
        </a:p>
      </dgm:t>
    </dgm:pt>
    <dgm:pt modelId="{7612C734-A752-4D0B-8763-3FC8E23C7329}">
      <dgm:prSet phldrT="[Tekst]" custT="1"/>
      <dgm:spPr/>
      <dgm:t>
        <a:bodyPr/>
        <a:lstStyle/>
        <a:p>
          <a:r>
            <a:rPr lang="hr-HR" sz="1500" dirty="0"/>
            <a:t>Mount Logan (Canada)</a:t>
          </a:r>
        </a:p>
      </dgm:t>
    </dgm:pt>
    <dgm:pt modelId="{FE4B18E6-5D77-4F5B-A857-8F9AC843C705}" type="parTrans" cxnId="{0A24D2ED-C369-4537-9BD3-A7EC2F7F0FA0}">
      <dgm:prSet/>
      <dgm:spPr/>
      <dgm:t>
        <a:bodyPr/>
        <a:lstStyle/>
        <a:p>
          <a:endParaRPr lang="hr-HR"/>
        </a:p>
      </dgm:t>
    </dgm:pt>
    <dgm:pt modelId="{D32C2FAB-69DA-4380-89D4-C023D879BB00}" type="sibTrans" cxnId="{0A24D2ED-C369-4537-9BD3-A7EC2F7F0FA0}">
      <dgm:prSet/>
      <dgm:spPr/>
      <dgm:t>
        <a:bodyPr/>
        <a:lstStyle/>
        <a:p>
          <a:endParaRPr lang="hr-HR"/>
        </a:p>
      </dgm:t>
    </dgm:pt>
    <dgm:pt modelId="{97771BD0-6A91-4886-A04A-A313A8AFB418}">
      <dgm:prSet phldrT="[Tekst]" custT="1"/>
      <dgm:spPr/>
      <dgm:t>
        <a:bodyPr/>
        <a:lstStyle/>
        <a:p>
          <a:r>
            <a:rPr lang="hr-HR" sz="1500" dirty="0"/>
            <a:t>Lake Ontario</a:t>
          </a:r>
        </a:p>
      </dgm:t>
    </dgm:pt>
    <dgm:pt modelId="{2450747D-4104-4D55-AC2E-B02AC5AE6817}" type="parTrans" cxnId="{51F834DA-F632-4A25-AF16-16BA337B689C}">
      <dgm:prSet/>
      <dgm:spPr/>
      <dgm:t>
        <a:bodyPr/>
        <a:lstStyle/>
        <a:p>
          <a:endParaRPr lang="hr-HR"/>
        </a:p>
      </dgm:t>
    </dgm:pt>
    <dgm:pt modelId="{A71148BE-E1A0-4837-899B-3B041BD7885F}" type="sibTrans" cxnId="{51F834DA-F632-4A25-AF16-16BA337B689C}">
      <dgm:prSet/>
      <dgm:spPr/>
      <dgm:t>
        <a:bodyPr/>
        <a:lstStyle/>
        <a:p>
          <a:endParaRPr lang="hr-HR"/>
        </a:p>
      </dgm:t>
    </dgm:pt>
    <dgm:pt modelId="{A5C64F89-B265-4F6A-905B-50ED99A4E33A}">
      <dgm:prSet custT="1"/>
      <dgm:spPr/>
      <dgm:t>
        <a:bodyPr/>
        <a:lstStyle/>
        <a:p>
          <a:r>
            <a:rPr lang="hr-HR" sz="1500" dirty="0" err="1"/>
            <a:t>Kangaroo</a:t>
          </a:r>
          <a:r>
            <a:rPr lang="hr-HR" sz="1500" dirty="0"/>
            <a:t> Island</a:t>
          </a:r>
        </a:p>
      </dgm:t>
    </dgm:pt>
    <dgm:pt modelId="{88CE9763-A180-4921-84F4-EB502C24D3DE}" type="parTrans" cxnId="{CFB5B589-6046-4E0F-BEF2-3AB3206DCBC3}">
      <dgm:prSet/>
      <dgm:spPr/>
      <dgm:t>
        <a:bodyPr/>
        <a:lstStyle/>
        <a:p>
          <a:endParaRPr lang="hr-HR"/>
        </a:p>
      </dgm:t>
    </dgm:pt>
    <dgm:pt modelId="{522AB625-37E0-4770-A861-BB9B8B183577}" type="sibTrans" cxnId="{CFB5B589-6046-4E0F-BEF2-3AB3206DCBC3}">
      <dgm:prSet/>
      <dgm:spPr/>
      <dgm:t>
        <a:bodyPr/>
        <a:lstStyle/>
        <a:p>
          <a:endParaRPr lang="hr-HR"/>
        </a:p>
      </dgm:t>
    </dgm:pt>
    <dgm:pt modelId="{34DB8EB2-3DCB-4541-98D0-FB8042EDAF37}" type="pres">
      <dgm:prSet presAssocID="{02892CD2-1907-42FA-97E4-0879655CA4E3}" presName="rootnode" presStyleCnt="0">
        <dgm:presLayoutVars>
          <dgm:chMax/>
          <dgm:chPref/>
          <dgm:dir/>
          <dgm:animLvl val="lvl"/>
        </dgm:presLayoutVars>
      </dgm:prSet>
      <dgm:spPr/>
    </dgm:pt>
    <dgm:pt modelId="{D238B2EE-3B06-495A-8A6D-6E6445BD57EB}" type="pres">
      <dgm:prSet presAssocID="{7F782379-ADEE-4113-8919-C1DAB0AE2975}" presName="composite" presStyleCnt="0"/>
      <dgm:spPr/>
    </dgm:pt>
    <dgm:pt modelId="{A7AB16E4-971A-4B62-AC43-F3797D6ABB87}" type="pres">
      <dgm:prSet presAssocID="{7F782379-ADEE-4113-8919-C1DAB0AE2975}" presName="bentUpArrow1" presStyleLbl="alignImgPlace1" presStyleIdx="0" presStyleCnt="3"/>
      <dgm:spPr/>
    </dgm:pt>
    <dgm:pt modelId="{36D9EC44-641C-4760-B59D-671104DBFB6B}" type="pres">
      <dgm:prSet presAssocID="{7F782379-ADEE-4113-8919-C1DAB0AE297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EEFDA1D-777D-4526-865E-173176FCAF8E}" type="pres">
      <dgm:prSet presAssocID="{7F782379-ADEE-4113-8919-C1DAB0AE297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DCD8C7B-29A8-4A33-BF7D-4F97FB34C1A9}" type="pres">
      <dgm:prSet presAssocID="{CA89595C-1559-4E08-B9B0-9D2639F53503}" presName="sibTrans" presStyleCnt="0"/>
      <dgm:spPr/>
    </dgm:pt>
    <dgm:pt modelId="{D9CDF233-C718-4B76-ADAD-BB9257AB81E4}" type="pres">
      <dgm:prSet presAssocID="{7612C734-A752-4D0B-8763-3FC8E23C7329}" presName="composite" presStyleCnt="0"/>
      <dgm:spPr/>
    </dgm:pt>
    <dgm:pt modelId="{1B5F07DC-9793-4FE1-A8E2-139ECE9085A7}" type="pres">
      <dgm:prSet presAssocID="{7612C734-A752-4D0B-8763-3FC8E23C7329}" presName="bentUpArrow1" presStyleLbl="alignImgPlace1" presStyleIdx="1" presStyleCnt="3"/>
      <dgm:spPr/>
    </dgm:pt>
    <dgm:pt modelId="{8B25EBAA-E833-4FD8-B9C9-2C7B0C90594A}" type="pres">
      <dgm:prSet presAssocID="{7612C734-A752-4D0B-8763-3FC8E23C732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C1E09B8-68CE-4D87-BF4D-88B0370B8FC7}" type="pres">
      <dgm:prSet presAssocID="{7612C734-A752-4D0B-8763-3FC8E23C732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CA9141-3044-444C-9423-054AE0B2E90B}" type="pres">
      <dgm:prSet presAssocID="{D32C2FAB-69DA-4380-89D4-C023D879BB00}" presName="sibTrans" presStyleCnt="0"/>
      <dgm:spPr/>
    </dgm:pt>
    <dgm:pt modelId="{E7AB141B-7F37-4CC2-A638-667866B17232}" type="pres">
      <dgm:prSet presAssocID="{97771BD0-6A91-4886-A04A-A313A8AFB418}" presName="composite" presStyleCnt="0"/>
      <dgm:spPr/>
    </dgm:pt>
    <dgm:pt modelId="{4981FCEC-77BA-44E4-85E5-7B8BF19CA10F}" type="pres">
      <dgm:prSet presAssocID="{97771BD0-6A91-4886-A04A-A313A8AFB418}" presName="bentUpArrow1" presStyleLbl="alignImgPlace1" presStyleIdx="2" presStyleCnt="3"/>
      <dgm:spPr/>
    </dgm:pt>
    <dgm:pt modelId="{7A50C7A3-4294-4D08-82AD-D74FDF7C8782}" type="pres">
      <dgm:prSet presAssocID="{97771BD0-6A91-4886-A04A-A313A8AFB41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B3234BED-9D40-410B-AA94-FEF558AE51D1}" type="pres">
      <dgm:prSet presAssocID="{97771BD0-6A91-4886-A04A-A313A8AFB41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BD2D0D1-4141-42E6-A851-ADCDAF749AB8}" type="pres">
      <dgm:prSet presAssocID="{A71148BE-E1A0-4837-899B-3B041BD7885F}" presName="sibTrans" presStyleCnt="0"/>
      <dgm:spPr/>
    </dgm:pt>
    <dgm:pt modelId="{03B4A88B-EA8B-41CB-8FE1-A0447FE5084C}" type="pres">
      <dgm:prSet presAssocID="{A5C64F89-B265-4F6A-905B-50ED99A4E33A}" presName="composite" presStyleCnt="0"/>
      <dgm:spPr/>
    </dgm:pt>
    <dgm:pt modelId="{E631209F-9C4E-4BD9-9482-C2061C10D82A}" type="pres">
      <dgm:prSet presAssocID="{A5C64F89-B265-4F6A-905B-50ED99A4E33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194E3D0A-18B7-456C-AACD-936ADCEDE79D}" type="presOf" srcId="{02892CD2-1907-42FA-97E4-0879655CA4E3}" destId="{34DB8EB2-3DCB-4541-98D0-FB8042EDAF37}" srcOrd="0" destOrd="0" presId="urn:microsoft.com/office/officeart/2005/8/layout/StepDownProcess"/>
    <dgm:cxn modelId="{FC9BF60D-EE44-4C63-A190-A5AA20F86D85}" type="presOf" srcId="{97771BD0-6A91-4886-A04A-A313A8AFB418}" destId="{7A50C7A3-4294-4D08-82AD-D74FDF7C8782}" srcOrd="0" destOrd="0" presId="urn:microsoft.com/office/officeart/2005/8/layout/StepDownProcess"/>
    <dgm:cxn modelId="{F368E382-982E-4A13-8639-4E049E28A30B}" type="presOf" srcId="{7F782379-ADEE-4113-8919-C1DAB0AE2975}" destId="{36D9EC44-641C-4760-B59D-671104DBFB6B}" srcOrd="0" destOrd="0" presId="urn:microsoft.com/office/officeart/2005/8/layout/StepDownProcess"/>
    <dgm:cxn modelId="{CFB5B589-6046-4E0F-BEF2-3AB3206DCBC3}" srcId="{02892CD2-1907-42FA-97E4-0879655CA4E3}" destId="{A5C64F89-B265-4F6A-905B-50ED99A4E33A}" srcOrd="3" destOrd="0" parTransId="{88CE9763-A180-4921-84F4-EB502C24D3DE}" sibTransId="{522AB625-37E0-4770-A861-BB9B8B183577}"/>
    <dgm:cxn modelId="{63C3A292-BA21-4F6D-B06C-56E49CA04830}" type="presOf" srcId="{7612C734-A752-4D0B-8763-3FC8E23C7329}" destId="{8B25EBAA-E833-4FD8-B9C9-2C7B0C90594A}" srcOrd="0" destOrd="0" presId="urn:microsoft.com/office/officeart/2005/8/layout/StepDownProcess"/>
    <dgm:cxn modelId="{D0A8FEB5-1092-423D-8AA5-FB7D95DD2579}" srcId="{02892CD2-1907-42FA-97E4-0879655CA4E3}" destId="{7F782379-ADEE-4113-8919-C1DAB0AE2975}" srcOrd="0" destOrd="0" parTransId="{06F556F3-6AFD-4F1E-900B-EA381A265D56}" sibTransId="{CA89595C-1559-4E08-B9B0-9D2639F53503}"/>
    <dgm:cxn modelId="{8359FABF-4A9F-468B-AA7D-CE5D707581F5}" type="presOf" srcId="{A5C64F89-B265-4F6A-905B-50ED99A4E33A}" destId="{E631209F-9C4E-4BD9-9482-C2061C10D82A}" srcOrd="0" destOrd="0" presId="urn:microsoft.com/office/officeart/2005/8/layout/StepDownProcess"/>
    <dgm:cxn modelId="{51F834DA-F632-4A25-AF16-16BA337B689C}" srcId="{02892CD2-1907-42FA-97E4-0879655CA4E3}" destId="{97771BD0-6A91-4886-A04A-A313A8AFB418}" srcOrd="2" destOrd="0" parTransId="{2450747D-4104-4D55-AC2E-B02AC5AE6817}" sibTransId="{A71148BE-E1A0-4837-899B-3B041BD7885F}"/>
    <dgm:cxn modelId="{0A24D2ED-C369-4537-9BD3-A7EC2F7F0FA0}" srcId="{02892CD2-1907-42FA-97E4-0879655CA4E3}" destId="{7612C734-A752-4D0B-8763-3FC8E23C7329}" srcOrd="1" destOrd="0" parTransId="{FE4B18E6-5D77-4F5B-A857-8F9AC843C705}" sibTransId="{D32C2FAB-69DA-4380-89D4-C023D879BB00}"/>
    <dgm:cxn modelId="{06506B68-C372-4987-9D6E-86C771A9F3B4}" type="presParOf" srcId="{34DB8EB2-3DCB-4541-98D0-FB8042EDAF37}" destId="{D238B2EE-3B06-495A-8A6D-6E6445BD57EB}" srcOrd="0" destOrd="0" presId="urn:microsoft.com/office/officeart/2005/8/layout/StepDownProcess"/>
    <dgm:cxn modelId="{2B81EF61-F2AB-411F-BFA0-D2D5A256D55B}" type="presParOf" srcId="{D238B2EE-3B06-495A-8A6D-6E6445BD57EB}" destId="{A7AB16E4-971A-4B62-AC43-F3797D6ABB87}" srcOrd="0" destOrd="0" presId="urn:microsoft.com/office/officeart/2005/8/layout/StepDownProcess"/>
    <dgm:cxn modelId="{10E2EC2E-75CF-4437-9165-0C126B7C91A0}" type="presParOf" srcId="{D238B2EE-3B06-495A-8A6D-6E6445BD57EB}" destId="{36D9EC44-641C-4760-B59D-671104DBFB6B}" srcOrd="1" destOrd="0" presId="urn:microsoft.com/office/officeart/2005/8/layout/StepDownProcess"/>
    <dgm:cxn modelId="{6D64969C-D851-44B1-8A72-78BDD981DD5A}" type="presParOf" srcId="{D238B2EE-3B06-495A-8A6D-6E6445BD57EB}" destId="{8EEFDA1D-777D-4526-865E-173176FCAF8E}" srcOrd="2" destOrd="0" presId="urn:microsoft.com/office/officeart/2005/8/layout/StepDownProcess"/>
    <dgm:cxn modelId="{92ACFEC1-044F-4BB6-B7ED-6348BE06153B}" type="presParOf" srcId="{34DB8EB2-3DCB-4541-98D0-FB8042EDAF37}" destId="{3DCD8C7B-29A8-4A33-BF7D-4F97FB34C1A9}" srcOrd="1" destOrd="0" presId="urn:microsoft.com/office/officeart/2005/8/layout/StepDownProcess"/>
    <dgm:cxn modelId="{E73C8DAC-71F6-466F-AB66-6733E6E20414}" type="presParOf" srcId="{34DB8EB2-3DCB-4541-98D0-FB8042EDAF37}" destId="{D9CDF233-C718-4B76-ADAD-BB9257AB81E4}" srcOrd="2" destOrd="0" presId="urn:microsoft.com/office/officeart/2005/8/layout/StepDownProcess"/>
    <dgm:cxn modelId="{26A8D7A5-AF7E-413B-954D-CB2DCE6BEE53}" type="presParOf" srcId="{D9CDF233-C718-4B76-ADAD-BB9257AB81E4}" destId="{1B5F07DC-9793-4FE1-A8E2-139ECE9085A7}" srcOrd="0" destOrd="0" presId="urn:microsoft.com/office/officeart/2005/8/layout/StepDownProcess"/>
    <dgm:cxn modelId="{93B9C948-390B-4A6A-90D8-EBAE5C70380C}" type="presParOf" srcId="{D9CDF233-C718-4B76-ADAD-BB9257AB81E4}" destId="{8B25EBAA-E833-4FD8-B9C9-2C7B0C90594A}" srcOrd="1" destOrd="0" presId="urn:microsoft.com/office/officeart/2005/8/layout/StepDownProcess"/>
    <dgm:cxn modelId="{D212D817-9556-4691-B1EE-E925456B8B0C}" type="presParOf" srcId="{D9CDF233-C718-4B76-ADAD-BB9257AB81E4}" destId="{3C1E09B8-68CE-4D87-BF4D-88B0370B8FC7}" srcOrd="2" destOrd="0" presId="urn:microsoft.com/office/officeart/2005/8/layout/StepDownProcess"/>
    <dgm:cxn modelId="{D293A442-0C28-47D9-B8F4-17BFB1ADEFF9}" type="presParOf" srcId="{34DB8EB2-3DCB-4541-98D0-FB8042EDAF37}" destId="{ADCA9141-3044-444C-9423-054AE0B2E90B}" srcOrd="3" destOrd="0" presId="urn:microsoft.com/office/officeart/2005/8/layout/StepDownProcess"/>
    <dgm:cxn modelId="{50B83B24-343C-410B-B068-C72814BAB4A4}" type="presParOf" srcId="{34DB8EB2-3DCB-4541-98D0-FB8042EDAF37}" destId="{E7AB141B-7F37-4CC2-A638-667866B17232}" srcOrd="4" destOrd="0" presId="urn:microsoft.com/office/officeart/2005/8/layout/StepDownProcess"/>
    <dgm:cxn modelId="{B64F78B2-B085-41F5-98ED-32754CE30BE1}" type="presParOf" srcId="{E7AB141B-7F37-4CC2-A638-667866B17232}" destId="{4981FCEC-77BA-44E4-85E5-7B8BF19CA10F}" srcOrd="0" destOrd="0" presId="urn:microsoft.com/office/officeart/2005/8/layout/StepDownProcess"/>
    <dgm:cxn modelId="{2A0218CF-5137-4B72-AFB5-F69EC09323F7}" type="presParOf" srcId="{E7AB141B-7F37-4CC2-A638-667866B17232}" destId="{7A50C7A3-4294-4D08-82AD-D74FDF7C8782}" srcOrd="1" destOrd="0" presId="urn:microsoft.com/office/officeart/2005/8/layout/StepDownProcess"/>
    <dgm:cxn modelId="{27B580EE-8501-43C1-87DB-9F3BD7B388CB}" type="presParOf" srcId="{E7AB141B-7F37-4CC2-A638-667866B17232}" destId="{B3234BED-9D40-410B-AA94-FEF558AE51D1}" srcOrd="2" destOrd="0" presId="urn:microsoft.com/office/officeart/2005/8/layout/StepDownProcess"/>
    <dgm:cxn modelId="{8C7B7A00-9DE7-45E9-84E1-A0A58A75155C}" type="presParOf" srcId="{34DB8EB2-3DCB-4541-98D0-FB8042EDAF37}" destId="{9BD2D0D1-4141-42E6-A851-ADCDAF749AB8}" srcOrd="5" destOrd="0" presId="urn:microsoft.com/office/officeart/2005/8/layout/StepDownProcess"/>
    <dgm:cxn modelId="{FC06F3A3-DA60-4ECD-AA63-9CA1B1437CD1}" type="presParOf" srcId="{34DB8EB2-3DCB-4541-98D0-FB8042EDAF37}" destId="{03B4A88B-EA8B-41CB-8FE1-A0447FE5084C}" srcOrd="6" destOrd="0" presId="urn:microsoft.com/office/officeart/2005/8/layout/StepDownProcess"/>
    <dgm:cxn modelId="{EF798DA3-AFF4-48BA-88BE-5708F901B789}" type="presParOf" srcId="{03B4A88B-EA8B-41CB-8FE1-A0447FE5084C}" destId="{E631209F-9C4E-4BD9-9482-C2061C10D82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45EE5-AB76-4A3F-A54B-F98877B0DD2D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F554CB13-246F-40FF-A0D7-59FE2292770A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hr-HR" sz="2400" dirty="0"/>
            <a:t>BUT:</a:t>
          </a:r>
        </a:p>
      </dgm:t>
    </dgm:pt>
    <dgm:pt modelId="{2ECEBA50-540C-418F-877E-95E3A797312B}" type="parTrans" cxnId="{88255E21-A30A-4CA8-A386-1B2E9BB00AC1}">
      <dgm:prSet/>
      <dgm:spPr/>
      <dgm:t>
        <a:bodyPr/>
        <a:lstStyle/>
        <a:p>
          <a:endParaRPr lang="hr-HR"/>
        </a:p>
      </dgm:t>
    </dgm:pt>
    <dgm:pt modelId="{5BF2D3BF-A2A6-443B-A349-6BADE09DCF4E}" type="sibTrans" cxnId="{88255E21-A30A-4CA8-A386-1B2E9BB00AC1}">
      <dgm:prSet/>
      <dgm:spPr/>
      <dgm:t>
        <a:bodyPr/>
        <a:lstStyle/>
        <a:p>
          <a:endParaRPr lang="hr-HR"/>
        </a:p>
      </dgm:t>
    </dgm:pt>
    <dgm:pt modelId="{F16A6E48-92AA-4411-9968-062F41301F02}">
      <dgm:prSet phldrT="[Tekst]"/>
      <dgm:spPr/>
      <dgm:t>
        <a:bodyPr/>
        <a:lstStyle/>
        <a:p>
          <a:r>
            <a:rPr lang="hr-HR" dirty="0" err="1"/>
            <a:t>the</a:t>
          </a:r>
          <a:r>
            <a:rPr lang="hr-HR" dirty="0"/>
            <a:t> Rocky Mountains</a:t>
          </a:r>
        </a:p>
      </dgm:t>
    </dgm:pt>
    <dgm:pt modelId="{8AEAFAC1-B584-4B97-8F6F-557ED82C51A8}" type="parTrans" cxnId="{09EFF901-38BD-49F5-85BB-2B93F3AB0CCC}">
      <dgm:prSet/>
      <dgm:spPr/>
      <dgm:t>
        <a:bodyPr/>
        <a:lstStyle/>
        <a:p>
          <a:endParaRPr lang="hr-HR"/>
        </a:p>
      </dgm:t>
    </dgm:pt>
    <dgm:pt modelId="{2A7A6BE6-9BFA-4A49-9C9D-4E1E9C64804B}" type="sibTrans" cxnId="{09EFF901-38BD-49F5-85BB-2B93F3AB0CCC}">
      <dgm:prSet/>
      <dgm:spPr/>
      <dgm:t>
        <a:bodyPr/>
        <a:lstStyle/>
        <a:p>
          <a:endParaRPr lang="hr-HR"/>
        </a:p>
      </dgm:t>
    </dgm:pt>
    <dgm:pt modelId="{53DF8CC0-F0E6-496C-97B4-65414B20A413}">
      <dgm:prSet phldrT="[Tekst]"/>
      <dgm:spPr/>
      <dgm:t>
        <a:bodyPr/>
        <a:lstStyle/>
        <a:p>
          <a:r>
            <a:rPr lang="hr-HR" dirty="0" err="1"/>
            <a:t>the</a:t>
          </a:r>
          <a:r>
            <a:rPr lang="hr-HR" dirty="0"/>
            <a:t> Great </a:t>
          </a:r>
          <a:r>
            <a:rPr lang="hr-HR" dirty="0" err="1"/>
            <a:t>Lakes</a:t>
          </a:r>
          <a:endParaRPr lang="hr-HR" dirty="0"/>
        </a:p>
      </dgm:t>
    </dgm:pt>
    <dgm:pt modelId="{2BB7EEA2-7FC4-4B16-9AE1-055643D5A506}" type="parTrans" cxnId="{347C4AC8-673A-43FC-A1F5-6B94CC146252}">
      <dgm:prSet/>
      <dgm:spPr/>
      <dgm:t>
        <a:bodyPr/>
        <a:lstStyle/>
        <a:p>
          <a:endParaRPr lang="hr-HR"/>
        </a:p>
      </dgm:t>
    </dgm:pt>
    <dgm:pt modelId="{A3BB3CF0-B959-4D99-A03D-7C8F75C4EDD9}" type="sibTrans" cxnId="{347C4AC8-673A-43FC-A1F5-6B94CC146252}">
      <dgm:prSet/>
      <dgm:spPr/>
      <dgm:t>
        <a:bodyPr/>
        <a:lstStyle/>
        <a:p>
          <a:endParaRPr lang="hr-HR"/>
        </a:p>
      </dgm:t>
    </dgm:pt>
    <dgm:pt modelId="{6C26009E-40F6-4EC4-B2CF-83AA46D3961B}">
      <dgm:prSet/>
      <dgm:spPr/>
      <dgm:t>
        <a:bodyPr/>
        <a:lstStyle/>
        <a:p>
          <a:r>
            <a:rPr lang="hr-HR" dirty="0" err="1"/>
            <a:t>the</a:t>
          </a:r>
          <a:r>
            <a:rPr lang="hr-HR" dirty="0"/>
            <a:t> British </a:t>
          </a:r>
          <a:r>
            <a:rPr lang="hr-HR" dirty="0" err="1"/>
            <a:t>Isles</a:t>
          </a:r>
          <a:endParaRPr lang="hr-HR" dirty="0"/>
        </a:p>
      </dgm:t>
    </dgm:pt>
    <dgm:pt modelId="{698F7D06-9336-4863-BD05-B597380BAD5F}" type="parTrans" cxnId="{18DF97E1-6BE8-4D48-AFF7-6CFB385D4879}">
      <dgm:prSet/>
      <dgm:spPr/>
      <dgm:t>
        <a:bodyPr/>
        <a:lstStyle/>
        <a:p>
          <a:endParaRPr lang="hr-HR"/>
        </a:p>
      </dgm:t>
    </dgm:pt>
    <dgm:pt modelId="{DFCC03B1-02C4-400B-952C-718285FA08D3}" type="sibTrans" cxnId="{18DF97E1-6BE8-4D48-AFF7-6CFB385D4879}">
      <dgm:prSet/>
      <dgm:spPr/>
      <dgm:t>
        <a:bodyPr/>
        <a:lstStyle/>
        <a:p>
          <a:endParaRPr lang="hr-HR"/>
        </a:p>
      </dgm:t>
    </dgm:pt>
    <dgm:pt modelId="{967515C8-89DF-46D1-88A1-152F1B237815}" type="pres">
      <dgm:prSet presAssocID="{9FB45EE5-AB76-4A3F-A54B-F98877B0DD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91C065-C398-4FBB-A06A-E326FAC0AC7C}" type="pres">
      <dgm:prSet presAssocID="{F554CB13-246F-40FF-A0D7-59FE2292770A}" presName="root" presStyleCnt="0"/>
      <dgm:spPr/>
    </dgm:pt>
    <dgm:pt modelId="{D2EED007-655D-4329-9D09-A1EC1082F988}" type="pres">
      <dgm:prSet presAssocID="{F554CB13-246F-40FF-A0D7-59FE2292770A}" presName="rootComposite" presStyleCnt="0"/>
      <dgm:spPr/>
    </dgm:pt>
    <dgm:pt modelId="{A4DB25EF-86F8-4985-9DAB-314E103525A4}" type="pres">
      <dgm:prSet presAssocID="{F554CB13-246F-40FF-A0D7-59FE2292770A}" presName="rootText" presStyleLbl="node1" presStyleIdx="0" presStyleCnt="1"/>
      <dgm:spPr/>
    </dgm:pt>
    <dgm:pt modelId="{91307261-352D-4396-9FB9-179A724A9456}" type="pres">
      <dgm:prSet presAssocID="{F554CB13-246F-40FF-A0D7-59FE2292770A}" presName="rootConnector" presStyleLbl="node1" presStyleIdx="0" presStyleCnt="1"/>
      <dgm:spPr/>
    </dgm:pt>
    <dgm:pt modelId="{3A19F929-C91B-4989-AD5F-B571EA1E3604}" type="pres">
      <dgm:prSet presAssocID="{F554CB13-246F-40FF-A0D7-59FE2292770A}" presName="childShape" presStyleCnt="0"/>
      <dgm:spPr/>
    </dgm:pt>
    <dgm:pt modelId="{C0CE71D6-33F3-4DA0-AE83-AEF100AD3259}" type="pres">
      <dgm:prSet presAssocID="{8AEAFAC1-B584-4B97-8F6F-557ED82C51A8}" presName="Name13" presStyleLbl="parChTrans1D2" presStyleIdx="0" presStyleCnt="3"/>
      <dgm:spPr/>
    </dgm:pt>
    <dgm:pt modelId="{B0684803-BCF6-4638-ACD8-9E528641F805}" type="pres">
      <dgm:prSet presAssocID="{F16A6E48-92AA-4411-9968-062F41301F02}" presName="childText" presStyleLbl="bgAcc1" presStyleIdx="0" presStyleCnt="3">
        <dgm:presLayoutVars>
          <dgm:bulletEnabled val="1"/>
        </dgm:presLayoutVars>
      </dgm:prSet>
      <dgm:spPr/>
    </dgm:pt>
    <dgm:pt modelId="{51794AEB-C5AB-4C97-9FC2-6C728D1AB8E4}" type="pres">
      <dgm:prSet presAssocID="{2BB7EEA2-7FC4-4B16-9AE1-055643D5A506}" presName="Name13" presStyleLbl="parChTrans1D2" presStyleIdx="1" presStyleCnt="3"/>
      <dgm:spPr/>
    </dgm:pt>
    <dgm:pt modelId="{7AC42509-5B1D-4C7E-A37D-C9C095F5745A}" type="pres">
      <dgm:prSet presAssocID="{53DF8CC0-F0E6-496C-97B4-65414B20A413}" presName="childText" presStyleLbl="bgAcc1" presStyleIdx="1" presStyleCnt="3">
        <dgm:presLayoutVars>
          <dgm:bulletEnabled val="1"/>
        </dgm:presLayoutVars>
      </dgm:prSet>
      <dgm:spPr/>
    </dgm:pt>
    <dgm:pt modelId="{5688E468-4123-46FC-807F-3B93A737C1F6}" type="pres">
      <dgm:prSet presAssocID="{698F7D06-9336-4863-BD05-B597380BAD5F}" presName="Name13" presStyleLbl="parChTrans1D2" presStyleIdx="2" presStyleCnt="3"/>
      <dgm:spPr/>
    </dgm:pt>
    <dgm:pt modelId="{5CB5829A-2E67-40E4-A99F-0B1A86980259}" type="pres">
      <dgm:prSet presAssocID="{6C26009E-40F6-4EC4-B2CF-83AA46D3961B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09EFF901-38BD-49F5-85BB-2B93F3AB0CCC}" srcId="{F554CB13-246F-40FF-A0D7-59FE2292770A}" destId="{F16A6E48-92AA-4411-9968-062F41301F02}" srcOrd="0" destOrd="0" parTransId="{8AEAFAC1-B584-4B97-8F6F-557ED82C51A8}" sibTransId="{2A7A6BE6-9BFA-4A49-9C9D-4E1E9C64804B}"/>
    <dgm:cxn modelId="{02211510-EADA-4208-9F52-807FD49EC18B}" type="presOf" srcId="{F16A6E48-92AA-4411-9968-062F41301F02}" destId="{B0684803-BCF6-4638-ACD8-9E528641F805}" srcOrd="0" destOrd="0" presId="urn:microsoft.com/office/officeart/2005/8/layout/hierarchy3"/>
    <dgm:cxn modelId="{88255E21-A30A-4CA8-A386-1B2E9BB00AC1}" srcId="{9FB45EE5-AB76-4A3F-A54B-F98877B0DD2D}" destId="{F554CB13-246F-40FF-A0D7-59FE2292770A}" srcOrd="0" destOrd="0" parTransId="{2ECEBA50-540C-418F-877E-95E3A797312B}" sibTransId="{5BF2D3BF-A2A6-443B-A349-6BADE09DCF4E}"/>
    <dgm:cxn modelId="{FFF96864-D0A0-44B1-BAC7-3E94DB2F62F7}" type="presOf" srcId="{53DF8CC0-F0E6-496C-97B4-65414B20A413}" destId="{7AC42509-5B1D-4C7E-A37D-C9C095F5745A}" srcOrd="0" destOrd="0" presId="urn:microsoft.com/office/officeart/2005/8/layout/hierarchy3"/>
    <dgm:cxn modelId="{EC013578-90C9-4642-987C-D8B9CFB8C696}" type="presOf" srcId="{9FB45EE5-AB76-4A3F-A54B-F98877B0DD2D}" destId="{967515C8-89DF-46D1-88A1-152F1B237815}" srcOrd="0" destOrd="0" presId="urn:microsoft.com/office/officeart/2005/8/layout/hierarchy3"/>
    <dgm:cxn modelId="{0AB67283-8B48-4360-A19F-C987A5A1B738}" type="presOf" srcId="{2BB7EEA2-7FC4-4B16-9AE1-055643D5A506}" destId="{51794AEB-C5AB-4C97-9FC2-6C728D1AB8E4}" srcOrd="0" destOrd="0" presId="urn:microsoft.com/office/officeart/2005/8/layout/hierarchy3"/>
    <dgm:cxn modelId="{5AA28DA8-45C8-4410-96CA-E2FDBC8055AF}" type="presOf" srcId="{6C26009E-40F6-4EC4-B2CF-83AA46D3961B}" destId="{5CB5829A-2E67-40E4-A99F-0B1A86980259}" srcOrd="0" destOrd="0" presId="urn:microsoft.com/office/officeart/2005/8/layout/hierarchy3"/>
    <dgm:cxn modelId="{E79C4EC3-0C5D-40A3-8E02-6626732A00AB}" type="presOf" srcId="{8AEAFAC1-B584-4B97-8F6F-557ED82C51A8}" destId="{C0CE71D6-33F3-4DA0-AE83-AEF100AD3259}" srcOrd="0" destOrd="0" presId="urn:microsoft.com/office/officeart/2005/8/layout/hierarchy3"/>
    <dgm:cxn modelId="{347C4AC8-673A-43FC-A1F5-6B94CC146252}" srcId="{F554CB13-246F-40FF-A0D7-59FE2292770A}" destId="{53DF8CC0-F0E6-496C-97B4-65414B20A413}" srcOrd="1" destOrd="0" parTransId="{2BB7EEA2-7FC4-4B16-9AE1-055643D5A506}" sibTransId="{A3BB3CF0-B959-4D99-A03D-7C8F75C4EDD9}"/>
    <dgm:cxn modelId="{23F166CB-4440-4433-8817-A0E3448FE171}" type="presOf" srcId="{F554CB13-246F-40FF-A0D7-59FE2292770A}" destId="{A4DB25EF-86F8-4985-9DAB-314E103525A4}" srcOrd="0" destOrd="0" presId="urn:microsoft.com/office/officeart/2005/8/layout/hierarchy3"/>
    <dgm:cxn modelId="{18DF97E1-6BE8-4D48-AFF7-6CFB385D4879}" srcId="{F554CB13-246F-40FF-A0D7-59FE2292770A}" destId="{6C26009E-40F6-4EC4-B2CF-83AA46D3961B}" srcOrd="2" destOrd="0" parTransId="{698F7D06-9336-4863-BD05-B597380BAD5F}" sibTransId="{DFCC03B1-02C4-400B-952C-718285FA08D3}"/>
    <dgm:cxn modelId="{CB808EE9-800B-4971-9800-4CFD42D1A304}" type="presOf" srcId="{F554CB13-246F-40FF-A0D7-59FE2292770A}" destId="{91307261-352D-4396-9FB9-179A724A9456}" srcOrd="1" destOrd="0" presId="urn:microsoft.com/office/officeart/2005/8/layout/hierarchy3"/>
    <dgm:cxn modelId="{815D49FC-D91D-4CDD-BD30-FE89F35F91A2}" type="presOf" srcId="{698F7D06-9336-4863-BD05-B597380BAD5F}" destId="{5688E468-4123-46FC-807F-3B93A737C1F6}" srcOrd="0" destOrd="0" presId="urn:microsoft.com/office/officeart/2005/8/layout/hierarchy3"/>
    <dgm:cxn modelId="{DCE70136-2D12-4838-A317-8EC2423594E6}" type="presParOf" srcId="{967515C8-89DF-46D1-88A1-152F1B237815}" destId="{B191C065-C398-4FBB-A06A-E326FAC0AC7C}" srcOrd="0" destOrd="0" presId="urn:microsoft.com/office/officeart/2005/8/layout/hierarchy3"/>
    <dgm:cxn modelId="{C7CF4194-22DF-4D4A-B4E3-24656EEFE96B}" type="presParOf" srcId="{B191C065-C398-4FBB-A06A-E326FAC0AC7C}" destId="{D2EED007-655D-4329-9D09-A1EC1082F988}" srcOrd="0" destOrd="0" presId="urn:microsoft.com/office/officeart/2005/8/layout/hierarchy3"/>
    <dgm:cxn modelId="{22E7ED30-AB89-4BD3-AE40-8164F39ABE09}" type="presParOf" srcId="{D2EED007-655D-4329-9D09-A1EC1082F988}" destId="{A4DB25EF-86F8-4985-9DAB-314E103525A4}" srcOrd="0" destOrd="0" presId="urn:microsoft.com/office/officeart/2005/8/layout/hierarchy3"/>
    <dgm:cxn modelId="{286BBA99-1882-453A-AFAC-0A0617E9D47C}" type="presParOf" srcId="{D2EED007-655D-4329-9D09-A1EC1082F988}" destId="{91307261-352D-4396-9FB9-179A724A9456}" srcOrd="1" destOrd="0" presId="urn:microsoft.com/office/officeart/2005/8/layout/hierarchy3"/>
    <dgm:cxn modelId="{D7E826A1-D8F2-4DA3-800A-302BEC9EC4A7}" type="presParOf" srcId="{B191C065-C398-4FBB-A06A-E326FAC0AC7C}" destId="{3A19F929-C91B-4989-AD5F-B571EA1E3604}" srcOrd="1" destOrd="0" presId="urn:microsoft.com/office/officeart/2005/8/layout/hierarchy3"/>
    <dgm:cxn modelId="{8BFBDFDD-D319-4630-9292-4E0D218CC322}" type="presParOf" srcId="{3A19F929-C91B-4989-AD5F-B571EA1E3604}" destId="{C0CE71D6-33F3-4DA0-AE83-AEF100AD3259}" srcOrd="0" destOrd="0" presId="urn:microsoft.com/office/officeart/2005/8/layout/hierarchy3"/>
    <dgm:cxn modelId="{95D74601-6DFD-4F21-8C12-4F79F29B7BEF}" type="presParOf" srcId="{3A19F929-C91B-4989-AD5F-B571EA1E3604}" destId="{B0684803-BCF6-4638-ACD8-9E528641F805}" srcOrd="1" destOrd="0" presId="urn:microsoft.com/office/officeart/2005/8/layout/hierarchy3"/>
    <dgm:cxn modelId="{9A378671-DD08-41F7-9501-9C6E244E498C}" type="presParOf" srcId="{3A19F929-C91B-4989-AD5F-B571EA1E3604}" destId="{51794AEB-C5AB-4C97-9FC2-6C728D1AB8E4}" srcOrd="2" destOrd="0" presId="urn:microsoft.com/office/officeart/2005/8/layout/hierarchy3"/>
    <dgm:cxn modelId="{B00A611B-7718-4351-9A2C-5853DE3213D0}" type="presParOf" srcId="{3A19F929-C91B-4989-AD5F-B571EA1E3604}" destId="{7AC42509-5B1D-4C7E-A37D-C9C095F5745A}" srcOrd="3" destOrd="0" presId="urn:microsoft.com/office/officeart/2005/8/layout/hierarchy3"/>
    <dgm:cxn modelId="{1EB1E2CC-A1E1-4933-A1ED-0AE4DA97F65D}" type="presParOf" srcId="{3A19F929-C91B-4989-AD5F-B571EA1E3604}" destId="{5688E468-4123-46FC-807F-3B93A737C1F6}" srcOrd="4" destOrd="0" presId="urn:microsoft.com/office/officeart/2005/8/layout/hierarchy3"/>
    <dgm:cxn modelId="{5E73BA97-8495-4A9B-A9A3-46CED3DF425E}" type="presParOf" srcId="{3A19F929-C91B-4989-AD5F-B571EA1E3604}" destId="{5CB5829A-2E67-40E4-A99F-0B1A8698025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F0B274-04D0-4B72-99D8-84FDE25A542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56D99F50-1D10-420C-AC92-F396EE6CFE26}">
      <dgm:prSet phldrT="[Tekst]"/>
      <dgm:spPr/>
      <dgm:t>
        <a:bodyPr/>
        <a:lstStyle/>
        <a:p>
          <a:r>
            <a:rPr lang="hr-HR" dirty="0"/>
            <a:t>English</a:t>
          </a:r>
        </a:p>
      </dgm:t>
    </dgm:pt>
    <dgm:pt modelId="{6B654FB3-98DE-49E6-83D9-54AAD038F352}" type="parTrans" cxnId="{98CB8F39-3F54-4D73-A275-1EBEFF92DDBC}">
      <dgm:prSet/>
      <dgm:spPr/>
      <dgm:t>
        <a:bodyPr/>
        <a:lstStyle/>
        <a:p>
          <a:endParaRPr lang="hr-HR"/>
        </a:p>
      </dgm:t>
    </dgm:pt>
    <dgm:pt modelId="{01FA64B5-93F7-4D30-9218-27232075BAAB}" type="sibTrans" cxnId="{98CB8F39-3F54-4D73-A275-1EBEFF92DDB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r-HR"/>
        </a:p>
      </dgm:t>
    </dgm:pt>
    <dgm:pt modelId="{D1410B40-B8A0-43C2-A620-12DEE5D5B58A}">
      <dgm:prSet phldrT="[Tekst]"/>
      <dgm:spPr/>
      <dgm:t>
        <a:bodyPr/>
        <a:lstStyle/>
        <a:p>
          <a:r>
            <a:rPr lang="hr-HR" dirty="0"/>
            <a:t>Croatian</a:t>
          </a:r>
        </a:p>
      </dgm:t>
    </dgm:pt>
    <dgm:pt modelId="{75A28B33-D8C5-4C83-B0FB-EB76E7172479}" type="parTrans" cxnId="{F615F443-23B8-4577-B832-31749836F1FE}">
      <dgm:prSet/>
      <dgm:spPr/>
      <dgm:t>
        <a:bodyPr/>
        <a:lstStyle/>
        <a:p>
          <a:endParaRPr lang="hr-HR"/>
        </a:p>
      </dgm:t>
    </dgm:pt>
    <dgm:pt modelId="{5F65CBA2-D229-48B4-8EB0-E12E7838EAD6}" type="sibTrans" cxnId="{F615F443-23B8-4577-B832-31749836F1F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hr-HR"/>
        </a:p>
      </dgm:t>
    </dgm:pt>
    <dgm:pt modelId="{E426EDED-D133-4EB7-885A-44574FE08441}">
      <dgm:prSet phldrT="[Tekst]" custT="1"/>
      <dgm:spPr/>
      <dgm:t>
        <a:bodyPr/>
        <a:lstStyle/>
        <a:p>
          <a:r>
            <a:rPr lang="hr-HR" sz="2800" dirty="0"/>
            <a:t>THE</a:t>
          </a:r>
        </a:p>
      </dgm:t>
    </dgm:pt>
    <dgm:pt modelId="{99CD22D0-B512-46BC-BF52-8B7C9F1E990F}" type="parTrans" cxnId="{718B7563-E557-4289-90F2-F834CEE85CD7}">
      <dgm:prSet/>
      <dgm:spPr/>
      <dgm:t>
        <a:bodyPr/>
        <a:lstStyle/>
        <a:p>
          <a:endParaRPr lang="hr-HR"/>
        </a:p>
      </dgm:t>
    </dgm:pt>
    <dgm:pt modelId="{8E9D4043-1EEC-4F1A-9F70-377CEB7B6EA3}" type="sibTrans" cxnId="{718B7563-E557-4289-90F2-F834CEE85CD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hr-HR"/>
        </a:p>
      </dgm:t>
    </dgm:pt>
    <dgm:pt modelId="{EA395BAC-096B-46C0-B86F-D7217218AD1A}" type="pres">
      <dgm:prSet presAssocID="{1DF0B274-04D0-4B72-99D8-84FDE25A5424}" presName="Name0" presStyleCnt="0">
        <dgm:presLayoutVars>
          <dgm:chMax val="21"/>
          <dgm:chPref val="21"/>
        </dgm:presLayoutVars>
      </dgm:prSet>
      <dgm:spPr/>
    </dgm:pt>
    <dgm:pt modelId="{FECDBD7E-C355-450A-B50D-EF21D90DD78B}" type="pres">
      <dgm:prSet presAssocID="{56D99F50-1D10-420C-AC92-F396EE6CFE26}" presName="text1" presStyleCnt="0"/>
      <dgm:spPr/>
    </dgm:pt>
    <dgm:pt modelId="{BCE4E26E-7745-40A4-A9E6-1426F6B11BDC}" type="pres">
      <dgm:prSet presAssocID="{56D99F50-1D10-420C-AC92-F396EE6CFE2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947088-D2DA-47DA-ACCD-01CA8227AE8D}" type="pres">
      <dgm:prSet presAssocID="{56D99F50-1D10-420C-AC92-F396EE6CFE26}" presName="textaccent1" presStyleCnt="0"/>
      <dgm:spPr/>
    </dgm:pt>
    <dgm:pt modelId="{0D32A056-5099-4196-AD3A-0EBFBD2B2BBA}" type="pres">
      <dgm:prSet presAssocID="{56D99F50-1D10-420C-AC92-F396EE6CFE26}" presName="accentRepeatNode" presStyleLbl="solidAlignAcc1" presStyleIdx="0" presStyleCnt="6"/>
      <dgm:spPr/>
    </dgm:pt>
    <dgm:pt modelId="{912E96F6-8337-4A11-9DF0-1F70E5314157}" type="pres">
      <dgm:prSet presAssocID="{01FA64B5-93F7-4D30-9218-27232075BAAB}" presName="image1" presStyleCnt="0"/>
      <dgm:spPr/>
    </dgm:pt>
    <dgm:pt modelId="{F1E5D817-3885-4D76-BD90-CB2F1E044CD9}" type="pres">
      <dgm:prSet presAssocID="{01FA64B5-93F7-4D30-9218-27232075BAAB}" presName="imageRepeatNode" presStyleLbl="alignAcc1" presStyleIdx="0" presStyleCnt="3"/>
      <dgm:spPr/>
    </dgm:pt>
    <dgm:pt modelId="{318973F4-A54E-46A2-894E-8E463208D7E9}" type="pres">
      <dgm:prSet presAssocID="{01FA64B5-93F7-4D30-9218-27232075BAAB}" presName="imageaccent1" presStyleCnt="0"/>
      <dgm:spPr/>
    </dgm:pt>
    <dgm:pt modelId="{898FFB2A-607B-41EC-A991-E985CE612D94}" type="pres">
      <dgm:prSet presAssocID="{01FA64B5-93F7-4D30-9218-27232075BAAB}" presName="accentRepeatNode" presStyleLbl="solidAlignAcc1" presStyleIdx="1" presStyleCnt="6"/>
      <dgm:spPr/>
    </dgm:pt>
    <dgm:pt modelId="{4CC1FF1A-56CE-4EBE-9F99-C90F28E0C531}" type="pres">
      <dgm:prSet presAssocID="{D1410B40-B8A0-43C2-A620-12DEE5D5B58A}" presName="text2" presStyleCnt="0"/>
      <dgm:spPr/>
    </dgm:pt>
    <dgm:pt modelId="{C5FFDB85-A3FF-4A9D-ADE6-190A481F8263}" type="pres">
      <dgm:prSet presAssocID="{D1410B40-B8A0-43C2-A620-12DEE5D5B58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7728B21-B231-4BEE-A9B9-5A5E38346A64}" type="pres">
      <dgm:prSet presAssocID="{D1410B40-B8A0-43C2-A620-12DEE5D5B58A}" presName="textaccent2" presStyleCnt="0"/>
      <dgm:spPr/>
    </dgm:pt>
    <dgm:pt modelId="{8B82C590-D788-449B-94C5-369647D6F2E3}" type="pres">
      <dgm:prSet presAssocID="{D1410B40-B8A0-43C2-A620-12DEE5D5B58A}" presName="accentRepeatNode" presStyleLbl="solidAlignAcc1" presStyleIdx="2" presStyleCnt="6"/>
      <dgm:spPr/>
    </dgm:pt>
    <dgm:pt modelId="{CC133101-9976-4F33-826D-50310752ED78}" type="pres">
      <dgm:prSet presAssocID="{5F65CBA2-D229-48B4-8EB0-E12E7838EAD6}" presName="image2" presStyleCnt="0"/>
      <dgm:spPr/>
    </dgm:pt>
    <dgm:pt modelId="{0DE5B255-DA8B-4E11-93E5-FC6F577815E6}" type="pres">
      <dgm:prSet presAssocID="{5F65CBA2-D229-48B4-8EB0-E12E7838EAD6}" presName="imageRepeatNode" presStyleLbl="alignAcc1" presStyleIdx="1" presStyleCnt="3"/>
      <dgm:spPr/>
    </dgm:pt>
    <dgm:pt modelId="{4DD07605-8367-4F1E-B9A8-33DAA01B103F}" type="pres">
      <dgm:prSet presAssocID="{5F65CBA2-D229-48B4-8EB0-E12E7838EAD6}" presName="imageaccent2" presStyleCnt="0"/>
      <dgm:spPr/>
    </dgm:pt>
    <dgm:pt modelId="{639C0F4A-615B-4120-BA61-6ADFDDB1CC32}" type="pres">
      <dgm:prSet presAssocID="{5F65CBA2-D229-48B4-8EB0-E12E7838EAD6}" presName="accentRepeatNode" presStyleLbl="solidAlignAcc1" presStyleIdx="3" presStyleCnt="6"/>
      <dgm:spPr/>
    </dgm:pt>
    <dgm:pt modelId="{5B18BBB5-1C9A-4906-8DE9-CF52945F92A7}" type="pres">
      <dgm:prSet presAssocID="{E426EDED-D133-4EB7-885A-44574FE08441}" presName="text3" presStyleCnt="0"/>
      <dgm:spPr/>
    </dgm:pt>
    <dgm:pt modelId="{9CAC5FB5-2D8F-4D64-8497-85083A3CC09B}" type="pres">
      <dgm:prSet presAssocID="{E426EDED-D133-4EB7-885A-44574FE0844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D208183-BF4B-4EDF-89E4-81581D3A109C}" type="pres">
      <dgm:prSet presAssocID="{E426EDED-D133-4EB7-885A-44574FE08441}" presName="textaccent3" presStyleCnt="0"/>
      <dgm:spPr/>
    </dgm:pt>
    <dgm:pt modelId="{59401BAD-58DB-4A45-AE0B-EA8A84F3D310}" type="pres">
      <dgm:prSet presAssocID="{E426EDED-D133-4EB7-885A-44574FE08441}" presName="accentRepeatNode" presStyleLbl="solidAlignAcc1" presStyleIdx="4" presStyleCnt="6"/>
      <dgm:spPr/>
    </dgm:pt>
    <dgm:pt modelId="{64BF9A88-F59A-4073-A2C3-76875745646C}" type="pres">
      <dgm:prSet presAssocID="{8E9D4043-1EEC-4F1A-9F70-377CEB7B6EA3}" presName="image3" presStyleCnt="0"/>
      <dgm:spPr/>
    </dgm:pt>
    <dgm:pt modelId="{77F80208-78BA-441D-92E1-55C145772824}" type="pres">
      <dgm:prSet presAssocID="{8E9D4043-1EEC-4F1A-9F70-377CEB7B6EA3}" presName="imageRepeatNode" presStyleLbl="alignAcc1" presStyleIdx="2" presStyleCnt="3" custLinFactNeighborX="-581"/>
      <dgm:spPr/>
    </dgm:pt>
    <dgm:pt modelId="{BC0168A6-A71F-48D4-AE25-52399AD97826}" type="pres">
      <dgm:prSet presAssocID="{8E9D4043-1EEC-4F1A-9F70-377CEB7B6EA3}" presName="imageaccent3" presStyleCnt="0"/>
      <dgm:spPr/>
    </dgm:pt>
    <dgm:pt modelId="{F5163B62-9E92-45B7-97F1-5C683B68298C}" type="pres">
      <dgm:prSet presAssocID="{8E9D4043-1EEC-4F1A-9F70-377CEB7B6EA3}" presName="accentRepeatNode" presStyleLbl="solidAlignAcc1" presStyleIdx="5" presStyleCnt="6"/>
      <dgm:spPr/>
    </dgm:pt>
  </dgm:ptLst>
  <dgm:cxnLst>
    <dgm:cxn modelId="{6DFF282B-5FA6-46E5-877D-28439756F74A}" type="presOf" srcId="{1DF0B274-04D0-4B72-99D8-84FDE25A5424}" destId="{EA395BAC-096B-46C0-B86F-D7217218AD1A}" srcOrd="0" destOrd="0" presId="urn:microsoft.com/office/officeart/2008/layout/HexagonCluster"/>
    <dgm:cxn modelId="{98CB8F39-3F54-4D73-A275-1EBEFF92DDBC}" srcId="{1DF0B274-04D0-4B72-99D8-84FDE25A5424}" destId="{56D99F50-1D10-420C-AC92-F396EE6CFE26}" srcOrd="0" destOrd="0" parTransId="{6B654FB3-98DE-49E6-83D9-54AAD038F352}" sibTransId="{01FA64B5-93F7-4D30-9218-27232075BAAB}"/>
    <dgm:cxn modelId="{718B7563-E557-4289-90F2-F834CEE85CD7}" srcId="{1DF0B274-04D0-4B72-99D8-84FDE25A5424}" destId="{E426EDED-D133-4EB7-885A-44574FE08441}" srcOrd="2" destOrd="0" parTransId="{99CD22D0-B512-46BC-BF52-8B7C9F1E990F}" sibTransId="{8E9D4043-1EEC-4F1A-9F70-377CEB7B6EA3}"/>
    <dgm:cxn modelId="{F615F443-23B8-4577-B832-31749836F1FE}" srcId="{1DF0B274-04D0-4B72-99D8-84FDE25A5424}" destId="{D1410B40-B8A0-43C2-A620-12DEE5D5B58A}" srcOrd="1" destOrd="0" parTransId="{75A28B33-D8C5-4C83-B0FB-EB76E7172479}" sibTransId="{5F65CBA2-D229-48B4-8EB0-E12E7838EAD6}"/>
    <dgm:cxn modelId="{2EEEBD82-B936-4796-BC91-2C9423801804}" type="presOf" srcId="{D1410B40-B8A0-43C2-A620-12DEE5D5B58A}" destId="{C5FFDB85-A3FF-4A9D-ADE6-190A481F8263}" srcOrd="0" destOrd="0" presId="urn:microsoft.com/office/officeart/2008/layout/HexagonCluster"/>
    <dgm:cxn modelId="{09CB58BD-DA24-4B67-ACA0-52F1BED3FFA6}" type="presOf" srcId="{56D99F50-1D10-420C-AC92-F396EE6CFE26}" destId="{BCE4E26E-7745-40A4-A9E6-1426F6B11BDC}" srcOrd="0" destOrd="0" presId="urn:microsoft.com/office/officeart/2008/layout/HexagonCluster"/>
    <dgm:cxn modelId="{F48EDFBF-9610-4EEC-AA72-51D293F9A8D6}" type="presOf" srcId="{5F65CBA2-D229-48B4-8EB0-E12E7838EAD6}" destId="{0DE5B255-DA8B-4E11-93E5-FC6F577815E6}" srcOrd="0" destOrd="0" presId="urn:microsoft.com/office/officeart/2008/layout/HexagonCluster"/>
    <dgm:cxn modelId="{08F571C1-D07A-4EBE-BB32-160F05B4EBD3}" type="presOf" srcId="{01FA64B5-93F7-4D30-9218-27232075BAAB}" destId="{F1E5D817-3885-4D76-BD90-CB2F1E044CD9}" srcOrd="0" destOrd="0" presId="urn:microsoft.com/office/officeart/2008/layout/HexagonCluster"/>
    <dgm:cxn modelId="{853C50F3-C9C5-44A0-A257-9883E913E546}" type="presOf" srcId="{8E9D4043-1EEC-4F1A-9F70-377CEB7B6EA3}" destId="{77F80208-78BA-441D-92E1-55C145772824}" srcOrd="0" destOrd="0" presId="urn:microsoft.com/office/officeart/2008/layout/HexagonCluster"/>
    <dgm:cxn modelId="{D7BFF7FD-75A4-4C86-A54E-49D1259D9977}" type="presOf" srcId="{E426EDED-D133-4EB7-885A-44574FE08441}" destId="{9CAC5FB5-2D8F-4D64-8497-85083A3CC09B}" srcOrd="0" destOrd="0" presId="urn:microsoft.com/office/officeart/2008/layout/HexagonCluster"/>
    <dgm:cxn modelId="{A074F3FB-4BF6-420E-AC45-51AEA6417145}" type="presParOf" srcId="{EA395BAC-096B-46C0-B86F-D7217218AD1A}" destId="{FECDBD7E-C355-450A-B50D-EF21D90DD78B}" srcOrd="0" destOrd="0" presId="urn:microsoft.com/office/officeart/2008/layout/HexagonCluster"/>
    <dgm:cxn modelId="{22A66CD8-A45D-451E-A383-2F8CAEB5E2B3}" type="presParOf" srcId="{FECDBD7E-C355-450A-B50D-EF21D90DD78B}" destId="{BCE4E26E-7745-40A4-A9E6-1426F6B11BDC}" srcOrd="0" destOrd="0" presId="urn:microsoft.com/office/officeart/2008/layout/HexagonCluster"/>
    <dgm:cxn modelId="{E2029042-9C38-4A31-9E0D-FC30C09645B4}" type="presParOf" srcId="{EA395BAC-096B-46C0-B86F-D7217218AD1A}" destId="{8A947088-D2DA-47DA-ACCD-01CA8227AE8D}" srcOrd="1" destOrd="0" presId="urn:microsoft.com/office/officeart/2008/layout/HexagonCluster"/>
    <dgm:cxn modelId="{BA2871F9-4E61-495F-8785-3926BE105DAF}" type="presParOf" srcId="{8A947088-D2DA-47DA-ACCD-01CA8227AE8D}" destId="{0D32A056-5099-4196-AD3A-0EBFBD2B2BBA}" srcOrd="0" destOrd="0" presId="urn:microsoft.com/office/officeart/2008/layout/HexagonCluster"/>
    <dgm:cxn modelId="{B67CBD33-075E-4F73-A22D-8E9C11D7C588}" type="presParOf" srcId="{EA395BAC-096B-46C0-B86F-D7217218AD1A}" destId="{912E96F6-8337-4A11-9DF0-1F70E5314157}" srcOrd="2" destOrd="0" presId="urn:microsoft.com/office/officeart/2008/layout/HexagonCluster"/>
    <dgm:cxn modelId="{F10D7AC2-937B-4250-A4EB-D1385620B923}" type="presParOf" srcId="{912E96F6-8337-4A11-9DF0-1F70E5314157}" destId="{F1E5D817-3885-4D76-BD90-CB2F1E044CD9}" srcOrd="0" destOrd="0" presId="urn:microsoft.com/office/officeart/2008/layout/HexagonCluster"/>
    <dgm:cxn modelId="{34E407DD-34F9-4E37-B341-E854587A5B9A}" type="presParOf" srcId="{EA395BAC-096B-46C0-B86F-D7217218AD1A}" destId="{318973F4-A54E-46A2-894E-8E463208D7E9}" srcOrd="3" destOrd="0" presId="urn:microsoft.com/office/officeart/2008/layout/HexagonCluster"/>
    <dgm:cxn modelId="{EFD77B8B-22CF-4439-BE5C-9AE98B4BFA4B}" type="presParOf" srcId="{318973F4-A54E-46A2-894E-8E463208D7E9}" destId="{898FFB2A-607B-41EC-A991-E985CE612D94}" srcOrd="0" destOrd="0" presId="urn:microsoft.com/office/officeart/2008/layout/HexagonCluster"/>
    <dgm:cxn modelId="{C3BE59A3-FAA9-4B05-B1A7-9A63B23C0F01}" type="presParOf" srcId="{EA395BAC-096B-46C0-B86F-D7217218AD1A}" destId="{4CC1FF1A-56CE-4EBE-9F99-C90F28E0C531}" srcOrd="4" destOrd="0" presId="urn:microsoft.com/office/officeart/2008/layout/HexagonCluster"/>
    <dgm:cxn modelId="{22E67555-8099-4BA0-B065-DA2B658B78BD}" type="presParOf" srcId="{4CC1FF1A-56CE-4EBE-9F99-C90F28E0C531}" destId="{C5FFDB85-A3FF-4A9D-ADE6-190A481F8263}" srcOrd="0" destOrd="0" presId="urn:microsoft.com/office/officeart/2008/layout/HexagonCluster"/>
    <dgm:cxn modelId="{B426D15B-2C59-493C-BA43-BFB9879309D2}" type="presParOf" srcId="{EA395BAC-096B-46C0-B86F-D7217218AD1A}" destId="{C7728B21-B231-4BEE-A9B9-5A5E38346A64}" srcOrd="5" destOrd="0" presId="urn:microsoft.com/office/officeart/2008/layout/HexagonCluster"/>
    <dgm:cxn modelId="{276E83CC-1EC1-4649-9532-BE1EA5200F96}" type="presParOf" srcId="{C7728B21-B231-4BEE-A9B9-5A5E38346A64}" destId="{8B82C590-D788-449B-94C5-369647D6F2E3}" srcOrd="0" destOrd="0" presId="urn:microsoft.com/office/officeart/2008/layout/HexagonCluster"/>
    <dgm:cxn modelId="{0145782E-FA12-452C-9C0D-DB906C6E3792}" type="presParOf" srcId="{EA395BAC-096B-46C0-B86F-D7217218AD1A}" destId="{CC133101-9976-4F33-826D-50310752ED78}" srcOrd="6" destOrd="0" presId="urn:microsoft.com/office/officeart/2008/layout/HexagonCluster"/>
    <dgm:cxn modelId="{9420CFD7-7F87-4D63-AD2D-116EA719F8A2}" type="presParOf" srcId="{CC133101-9976-4F33-826D-50310752ED78}" destId="{0DE5B255-DA8B-4E11-93E5-FC6F577815E6}" srcOrd="0" destOrd="0" presId="urn:microsoft.com/office/officeart/2008/layout/HexagonCluster"/>
    <dgm:cxn modelId="{C6B7375C-DAC0-4E14-9CFD-C1E9061B4457}" type="presParOf" srcId="{EA395BAC-096B-46C0-B86F-D7217218AD1A}" destId="{4DD07605-8367-4F1E-B9A8-33DAA01B103F}" srcOrd="7" destOrd="0" presId="urn:microsoft.com/office/officeart/2008/layout/HexagonCluster"/>
    <dgm:cxn modelId="{4B96CF9B-FC36-4AD4-995C-643F3F33ED3A}" type="presParOf" srcId="{4DD07605-8367-4F1E-B9A8-33DAA01B103F}" destId="{639C0F4A-615B-4120-BA61-6ADFDDB1CC32}" srcOrd="0" destOrd="0" presId="urn:microsoft.com/office/officeart/2008/layout/HexagonCluster"/>
    <dgm:cxn modelId="{1218FE5A-B3B2-406E-9D58-CD60B97257F9}" type="presParOf" srcId="{EA395BAC-096B-46C0-B86F-D7217218AD1A}" destId="{5B18BBB5-1C9A-4906-8DE9-CF52945F92A7}" srcOrd="8" destOrd="0" presId="urn:microsoft.com/office/officeart/2008/layout/HexagonCluster"/>
    <dgm:cxn modelId="{C77048A7-AF0A-431C-A099-92F026395849}" type="presParOf" srcId="{5B18BBB5-1C9A-4906-8DE9-CF52945F92A7}" destId="{9CAC5FB5-2D8F-4D64-8497-85083A3CC09B}" srcOrd="0" destOrd="0" presId="urn:microsoft.com/office/officeart/2008/layout/HexagonCluster"/>
    <dgm:cxn modelId="{F10203A8-C0D3-4B61-8745-BB4E53E33DB1}" type="presParOf" srcId="{EA395BAC-096B-46C0-B86F-D7217218AD1A}" destId="{AD208183-BF4B-4EDF-89E4-81581D3A109C}" srcOrd="9" destOrd="0" presId="urn:microsoft.com/office/officeart/2008/layout/HexagonCluster"/>
    <dgm:cxn modelId="{B7E1FD65-3B18-41B6-ADE3-356689F3225D}" type="presParOf" srcId="{AD208183-BF4B-4EDF-89E4-81581D3A109C}" destId="{59401BAD-58DB-4A45-AE0B-EA8A84F3D310}" srcOrd="0" destOrd="0" presId="urn:microsoft.com/office/officeart/2008/layout/HexagonCluster"/>
    <dgm:cxn modelId="{ED670FDA-F74D-4C7B-95CC-6BB743008A5B}" type="presParOf" srcId="{EA395BAC-096B-46C0-B86F-D7217218AD1A}" destId="{64BF9A88-F59A-4073-A2C3-76875745646C}" srcOrd="10" destOrd="0" presId="urn:microsoft.com/office/officeart/2008/layout/HexagonCluster"/>
    <dgm:cxn modelId="{16A727C8-8228-488E-8A8F-B64A3912CA21}" type="presParOf" srcId="{64BF9A88-F59A-4073-A2C3-76875745646C}" destId="{77F80208-78BA-441D-92E1-55C145772824}" srcOrd="0" destOrd="0" presId="urn:microsoft.com/office/officeart/2008/layout/HexagonCluster"/>
    <dgm:cxn modelId="{1F889DC6-23E7-4316-9541-615B1CA4BB3B}" type="presParOf" srcId="{EA395BAC-096B-46C0-B86F-D7217218AD1A}" destId="{BC0168A6-A71F-48D4-AE25-52399AD97826}" srcOrd="11" destOrd="0" presId="urn:microsoft.com/office/officeart/2008/layout/HexagonCluster"/>
    <dgm:cxn modelId="{6A7CB855-E793-46DC-A938-47F94242C528}" type="presParOf" srcId="{BC0168A6-A71F-48D4-AE25-52399AD97826}" destId="{F5163B62-9E92-45B7-97F1-5C683B68298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5B1924-345C-4F88-80A9-99D856EB4947}" type="doc">
      <dgm:prSet loTypeId="urn:microsoft.com/office/officeart/2005/8/layout/h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2C312CEA-5485-44BE-B0DD-1BD61E8620A0}">
      <dgm:prSet phldrT="[Tekst]" custT="1"/>
      <dgm:spPr/>
      <dgm:t>
        <a:bodyPr/>
        <a:lstStyle/>
        <a:p>
          <a:r>
            <a:rPr lang="hr-HR" sz="2800" dirty="0"/>
            <a:t>BUT:</a:t>
          </a:r>
        </a:p>
      </dgm:t>
    </dgm:pt>
    <dgm:pt modelId="{DFA4326C-33D9-4F9B-8B9F-86E1EC1E18AB}" type="parTrans" cxnId="{AC4EE4C4-C224-4796-9184-0DA371798908}">
      <dgm:prSet/>
      <dgm:spPr/>
      <dgm:t>
        <a:bodyPr/>
        <a:lstStyle/>
        <a:p>
          <a:endParaRPr lang="hr-HR"/>
        </a:p>
      </dgm:t>
    </dgm:pt>
    <dgm:pt modelId="{DECF2471-AB05-42E4-BA0F-495EC9BB9909}" type="sibTrans" cxnId="{AC4EE4C4-C224-4796-9184-0DA371798908}">
      <dgm:prSet/>
      <dgm:spPr/>
      <dgm:t>
        <a:bodyPr/>
        <a:lstStyle/>
        <a:p>
          <a:endParaRPr lang="hr-HR"/>
        </a:p>
      </dgm:t>
    </dgm:pt>
    <dgm:pt modelId="{30AE085A-4963-4A2B-83CE-013C1FE444AD}">
      <dgm:prSet phldrT="[Tekst]" custT="1"/>
      <dgm:spPr/>
      <dgm:t>
        <a:bodyPr/>
        <a:lstStyle/>
        <a:p>
          <a:pPr>
            <a:spcAft>
              <a:spcPts val="600"/>
            </a:spcAft>
            <a:buFont typeface="Webdings" panose="05030102010509060703" pitchFamily="18" charset="2"/>
            <a:buChar char=""/>
          </a:pPr>
          <a:r>
            <a:rPr lang="hr-HR" sz="2000" dirty="0" err="1"/>
            <a:t>the</a:t>
          </a:r>
          <a:r>
            <a:rPr lang="hr-HR" sz="2000" dirty="0"/>
            <a:t> English </a:t>
          </a:r>
          <a:r>
            <a:rPr lang="hr-HR" sz="2000" dirty="0" err="1"/>
            <a:t>language</a:t>
          </a:r>
          <a:endParaRPr lang="hr-HR" sz="2000" dirty="0"/>
        </a:p>
      </dgm:t>
    </dgm:pt>
    <dgm:pt modelId="{0A36AFD0-C9D7-42F5-B863-34B202A039A6}" type="parTrans" cxnId="{E8698FA6-6621-49A3-904C-089FE391B566}">
      <dgm:prSet/>
      <dgm:spPr/>
      <dgm:t>
        <a:bodyPr/>
        <a:lstStyle/>
        <a:p>
          <a:endParaRPr lang="hr-HR"/>
        </a:p>
      </dgm:t>
    </dgm:pt>
    <dgm:pt modelId="{BDDAA00F-1B15-4FA2-AEA6-FC4704407684}" type="sibTrans" cxnId="{E8698FA6-6621-49A3-904C-089FE391B566}">
      <dgm:prSet/>
      <dgm:spPr/>
      <dgm:t>
        <a:bodyPr/>
        <a:lstStyle/>
        <a:p>
          <a:endParaRPr lang="hr-HR"/>
        </a:p>
      </dgm:t>
    </dgm:pt>
    <dgm:pt modelId="{C67BCBA3-46BD-4049-B2A5-DDDDD85E4D96}">
      <dgm:prSet phldrT="[Tekst]" custT="1"/>
      <dgm:spPr/>
      <dgm:t>
        <a:bodyPr/>
        <a:lstStyle/>
        <a:p>
          <a:pPr>
            <a:spcAft>
              <a:spcPts val="600"/>
            </a:spcAft>
            <a:buFont typeface="Webdings" panose="05030102010509060703" pitchFamily="18" charset="2"/>
            <a:buChar char=""/>
          </a:pPr>
          <a:r>
            <a:rPr lang="hr-HR" sz="2000" dirty="0" err="1"/>
            <a:t>the</a:t>
          </a:r>
          <a:r>
            <a:rPr lang="hr-HR" sz="2000" dirty="0"/>
            <a:t> Croatian </a:t>
          </a:r>
          <a:r>
            <a:rPr lang="hr-HR" sz="2000" dirty="0" err="1"/>
            <a:t>language</a:t>
          </a:r>
          <a:endParaRPr lang="hr-HR" sz="2000" dirty="0"/>
        </a:p>
      </dgm:t>
    </dgm:pt>
    <dgm:pt modelId="{44FB518F-4F0F-422A-B974-F6E4CB51DECB}" type="parTrans" cxnId="{0E710D99-D6CA-4ABF-86A7-76B01633DE63}">
      <dgm:prSet/>
      <dgm:spPr/>
      <dgm:t>
        <a:bodyPr/>
        <a:lstStyle/>
        <a:p>
          <a:endParaRPr lang="hr-HR"/>
        </a:p>
      </dgm:t>
    </dgm:pt>
    <dgm:pt modelId="{183F3222-41C4-4690-AD15-25DE0E83C194}" type="sibTrans" cxnId="{0E710D99-D6CA-4ABF-86A7-76B01633DE63}">
      <dgm:prSet/>
      <dgm:spPr/>
      <dgm:t>
        <a:bodyPr/>
        <a:lstStyle/>
        <a:p>
          <a:endParaRPr lang="hr-HR"/>
        </a:p>
      </dgm:t>
    </dgm:pt>
    <dgm:pt modelId="{F99C478B-BCB5-48D5-BC0C-211CC739B0A2}" type="pres">
      <dgm:prSet presAssocID="{615B1924-345C-4F88-80A9-99D856EB4947}" presName="Name0" presStyleCnt="0">
        <dgm:presLayoutVars>
          <dgm:dir/>
          <dgm:resizeHandles val="exact"/>
        </dgm:presLayoutVars>
      </dgm:prSet>
      <dgm:spPr/>
    </dgm:pt>
    <dgm:pt modelId="{F95A6A73-05C8-4AAF-9CB6-9CACF3B8B21F}" type="pres">
      <dgm:prSet presAssocID="{2C312CEA-5485-44BE-B0DD-1BD61E8620A0}" presName="node" presStyleLbl="node1" presStyleIdx="0" presStyleCnt="1" custLinFactNeighborX="-26748" custLinFactNeighborY="3590">
        <dgm:presLayoutVars>
          <dgm:bulletEnabled val="1"/>
        </dgm:presLayoutVars>
      </dgm:prSet>
      <dgm:spPr/>
    </dgm:pt>
  </dgm:ptLst>
  <dgm:cxnLst>
    <dgm:cxn modelId="{ED673538-41F5-45AF-8595-37989F2955BB}" type="presOf" srcId="{30AE085A-4963-4A2B-83CE-013C1FE444AD}" destId="{F95A6A73-05C8-4AAF-9CB6-9CACF3B8B21F}" srcOrd="0" destOrd="1" presId="urn:microsoft.com/office/officeart/2005/8/layout/hList6"/>
    <dgm:cxn modelId="{D125847E-8657-402D-AADD-6F73BF41A51E}" type="presOf" srcId="{2C312CEA-5485-44BE-B0DD-1BD61E8620A0}" destId="{F95A6A73-05C8-4AAF-9CB6-9CACF3B8B21F}" srcOrd="0" destOrd="0" presId="urn:microsoft.com/office/officeart/2005/8/layout/hList6"/>
    <dgm:cxn modelId="{0E710D99-D6CA-4ABF-86A7-76B01633DE63}" srcId="{2C312CEA-5485-44BE-B0DD-1BD61E8620A0}" destId="{C67BCBA3-46BD-4049-B2A5-DDDDD85E4D96}" srcOrd="1" destOrd="0" parTransId="{44FB518F-4F0F-422A-B974-F6E4CB51DECB}" sibTransId="{183F3222-41C4-4690-AD15-25DE0E83C194}"/>
    <dgm:cxn modelId="{A5C04CA1-4F9F-4937-8711-B760BD75AF6C}" type="presOf" srcId="{615B1924-345C-4F88-80A9-99D856EB4947}" destId="{F99C478B-BCB5-48D5-BC0C-211CC739B0A2}" srcOrd="0" destOrd="0" presId="urn:microsoft.com/office/officeart/2005/8/layout/hList6"/>
    <dgm:cxn modelId="{E18A20A3-9522-461D-BE7F-3FE5B3B262F3}" type="presOf" srcId="{C67BCBA3-46BD-4049-B2A5-DDDDD85E4D96}" destId="{F95A6A73-05C8-4AAF-9CB6-9CACF3B8B21F}" srcOrd="0" destOrd="2" presId="urn:microsoft.com/office/officeart/2005/8/layout/hList6"/>
    <dgm:cxn modelId="{E8698FA6-6621-49A3-904C-089FE391B566}" srcId="{2C312CEA-5485-44BE-B0DD-1BD61E8620A0}" destId="{30AE085A-4963-4A2B-83CE-013C1FE444AD}" srcOrd="0" destOrd="0" parTransId="{0A36AFD0-C9D7-42F5-B863-34B202A039A6}" sibTransId="{BDDAA00F-1B15-4FA2-AEA6-FC4704407684}"/>
    <dgm:cxn modelId="{AC4EE4C4-C224-4796-9184-0DA371798908}" srcId="{615B1924-345C-4F88-80A9-99D856EB4947}" destId="{2C312CEA-5485-44BE-B0DD-1BD61E8620A0}" srcOrd="0" destOrd="0" parTransId="{DFA4326C-33D9-4F9B-8B9F-86E1EC1E18AB}" sibTransId="{DECF2471-AB05-42E4-BA0F-495EC9BB9909}"/>
    <dgm:cxn modelId="{F9B5EC95-7BF9-4D7F-91ED-63B3800FEB50}" type="presParOf" srcId="{F99C478B-BCB5-48D5-BC0C-211CC739B0A2}" destId="{F95A6A73-05C8-4AAF-9CB6-9CACF3B8B21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119FF-70DC-445C-BE25-C87D1B41F58C}">
      <dsp:nvSpPr>
        <dsp:cNvPr id="0" name=""/>
        <dsp:cNvSpPr/>
      </dsp:nvSpPr>
      <dsp:spPr>
        <a:xfrm rot="5400000">
          <a:off x="3484068" y="89757"/>
          <a:ext cx="1345635" cy="11707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/>
            <a:t>the</a:t>
          </a:r>
          <a:r>
            <a:rPr lang="hr-HR" sz="1600" kern="1200" dirty="0"/>
            <a:t> Atlantic Ocean </a:t>
          </a:r>
        </a:p>
      </dsp:txBody>
      <dsp:txXfrm rot="-5400000">
        <a:off x="3753968" y="211986"/>
        <a:ext cx="805834" cy="926245"/>
      </dsp:txXfrm>
    </dsp:sp>
    <dsp:sp modelId="{31FA2B49-2DE0-4C1E-83CF-42E843DFBD32}">
      <dsp:nvSpPr>
        <dsp:cNvPr id="0" name=""/>
        <dsp:cNvSpPr/>
      </dsp:nvSpPr>
      <dsp:spPr>
        <a:xfrm>
          <a:off x="4777761" y="271418"/>
          <a:ext cx="1501728" cy="80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D1124-4ABD-408D-BE59-FD30023B39D1}">
      <dsp:nvSpPr>
        <dsp:cNvPr id="0" name=""/>
        <dsp:cNvSpPr/>
      </dsp:nvSpPr>
      <dsp:spPr>
        <a:xfrm rot="5400000">
          <a:off x="2219709" y="89757"/>
          <a:ext cx="1345635" cy="11707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87182"/>
                <a:satOff val="-50"/>
                <a:lumOff val="1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187182"/>
                <a:satOff val="-50"/>
                <a:lumOff val="1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187182"/>
              <a:satOff val="-50"/>
              <a:lumOff val="153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/>
            <a:t>the</a:t>
          </a:r>
          <a:r>
            <a:rPr lang="hr-HR" sz="1600" kern="1200" dirty="0"/>
            <a:t> Adriatic </a:t>
          </a:r>
          <a:r>
            <a:rPr lang="hr-HR" sz="1600" kern="1200" dirty="0" err="1"/>
            <a:t>Sea</a:t>
          </a:r>
          <a:endParaRPr lang="hr-HR" sz="1600" kern="1200" dirty="0"/>
        </a:p>
      </dsp:txBody>
      <dsp:txXfrm rot="-5400000">
        <a:off x="2489609" y="211986"/>
        <a:ext cx="805834" cy="926245"/>
      </dsp:txXfrm>
    </dsp:sp>
    <dsp:sp modelId="{0F8E2B01-645A-4B61-9B47-F702B30CBE5E}">
      <dsp:nvSpPr>
        <dsp:cNvPr id="0" name=""/>
        <dsp:cNvSpPr/>
      </dsp:nvSpPr>
      <dsp:spPr>
        <a:xfrm rot="5400000">
          <a:off x="2849466" y="1231932"/>
          <a:ext cx="1345635" cy="11707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74365"/>
                <a:satOff val="-101"/>
                <a:lumOff val="305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74365"/>
                <a:satOff val="-101"/>
                <a:lumOff val="305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374365"/>
              <a:satOff val="-101"/>
              <a:lumOff val="305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</a:rPr>
            <a:t>THE</a:t>
          </a:r>
        </a:p>
      </dsp:txBody>
      <dsp:txXfrm rot="-5400000">
        <a:off x="3119366" y="1354161"/>
        <a:ext cx="805834" cy="926245"/>
      </dsp:txXfrm>
    </dsp:sp>
    <dsp:sp modelId="{4F9AED82-E2CC-4A0C-86BD-9ADB2319E165}">
      <dsp:nvSpPr>
        <dsp:cNvPr id="0" name=""/>
        <dsp:cNvSpPr/>
      </dsp:nvSpPr>
      <dsp:spPr>
        <a:xfrm>
          <a:off x="1435204" y="1413593"/>
          <a:ext cx="1453285" cy="80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58615-0195-4F21-B7A3-99ED52DDD12A}">
      <dsp:nvSpPr>
        <dsp:cNvPr id="0" name=""/>
        <dsp:cNvSpPr/>
      </dsp:nvSpPr>
      <dsp:spPr>
        <a:xfrm rot="5400000">
          <a:off x="4113825" y="1231932"/>
          <a:ext cx="1345635" cy="11707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61547"/>
                <a:satOff val="-151"/>
                <a:lumOff val="458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561547"/>
                <a:satOff val="-151"/>
                <a:lumOff val="45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561547"/>
              <a:satOff val="-151"/>
              <a:lumOff val="458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/>
            <a:t>the</a:t>
          </a:r>
          <a:r>
            <a:rPr lang="hr-HR" sz="1600" kern="1200" dirty="0"/>
            <a:t> North</a:t>
          </a:r>
        </a:p>
      </dsp:txBody>
      <dsp:txXfrm rot="-5400000">
        <a:off x="4383725" y="1354161"/>
        <a:ext cx="805834" cy="926245"/>
      </dsp:txXfrm>
    </dsp:sp>
    <dsp:sp modelId="{8D05D8C1-05FE-4E5B-99B3-BDFAD281F8F6}">
      <dsp:nvSpPr>
        <dsp:cNvPr id="0" name=""/>
        <dsp:cNvSpPr/>
      </dsp:nvSpPr>
      <dsp:spPr>
        <a:xfrm rot="5400000">
          <a:off x="3484068" y="2374107"/>
          <a:ext cx="1345635" cy="11707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48729"/>
                <a:satOff val="-202"/>
                <a:lumOff val="6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748729"/>
                <a:satOff val="-202"/>
                <a:lumOff val="6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748729"/>
              <a:satOff val="-202"/>
              <a:lumOff val="61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 err="1"/>
            <a:t>the</a:t>
          </a:r>
          <a:r>
            <a:rPr lang="hr-HR" sz="1300" kern="1200" dirty="0"/>
            <a:t> St Lawrence </a:t>
          </a:r>
          <a:r>
            <a:rPr lang="hr-HR" sz="1300" kern="1200" dirty="0" err="1"/>
            <a:t>River</a:t>
          </a:r>
          <a:r>
            <a:rPr lang="hr-HR" sz="1300" kern="1200" dirty="0"/>
            <a:t> </a:t>
          </a:r>
        </a:p>
      </dsp:txBody>
      <dsp:txXfrm rot="-5400000">
        <a:off x="3753968" y="2496336"/>
        <a:ext cx="805834" cy="926245"/>
      </dsp:txXfrm>
    </dsp:sp>
    <dsp:sp modelId="{DE9E5E8F-D4D6-4347-97F7-447896FF72A3}">
      <dsp:nvSpPr>
        <dsp:cNvPr id="0" name=""/>
        <dsp:cNvSpPr/>
      </dsp:nvSpPr>
      <dsp:spPr>
        <a:xfrm>
          <a:off x="4777761" y="2555768"/>
          <a:ext cx="1501728" cy="80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9BD48-D05B-41AB-B64A-99C3BED93134}">
      <dsp:nvSpPr>
        <dsp:cNvPr id="0" name=""/>
        <dsp:cNvSpPr/>
      </dsp:nvSpPr>
      <dsp:spPr>
        <a:xfrm rot="5400000">
          <a:off x="2219709" y="2374107"/>
          <a:ext cx="1345635" cy="11707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935912"/>
              <a:satOff val="-252"/>
              <a:lumOff val="764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/>
            <a:t>the</a:t>
          </a:r>
          <a:r>
            <a:rPr lang="hr-HR" sz="1600" kern="1200" dirty="0"/>
            <a:t> Una </a:t>
          </a:r>
          <a:r>
            <a:rPr lang="hr-HR" sz="1600" kern="1200" dirty="0" err="1"/>
            <a:t>River</a:t>
          </a:r>
          <a:endParaRPr lang="hr-HR" sz="1600" kern="1200" dirty="0"/>
        </a:p>
      </dsp:txBody>
      <dsp:txXfrm rot="-5400000">
        <a:off x="2489609" y="2496336"/>
        <a:ext cx="805834" cy="92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B16E4-971A-4B62-AC43-F3797D6ABB87}">
      <dsp:nvSpPr>
        <dsp:cNvPr id="0" name=""/>
        <dsp:cNvSpPr/>
      </dsp:nvSpPr>
      <dsp:spPr>
        <a:xfrm rot="5400000">
          <a:off x="1492386" y="768274"/>
          <a:ext cx="674711" cy="7681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tint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D9EC44-641C-4760-B59D-671104DBFB6B}">
      <dsp:nvSpPr>
        <dsp:cNvPr id="0" name=""/>
        <dsp:cNvSpPr/>
      </dsp:nvSpPr>
      <dsp:spPr>
        <a:xfrm>
          <a:off x="1313629" y="20342"/>
          <a:ext cx="1135817" cy="7950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>
              <a:solidFill>
                <a:schemeClr val="bg1"/>
              </a:solidFill>
            </a:rPr>
            <a:t>THE</a:t>
          </a:r>
        </a:p>
      </dsp:txBody>
      <dsp:txXfrm>
        <a:off x="1352446" y="59159"/>
        <a:ext cx="1058183" cy="717401"/>
      </dsp:txXfrm>
    </dsp:sp>
    <dsp:sp modelId="{8EEFDA1D-777D-4526-865E-173176FCAF8E}">
      <dsp:nvSpPr>
        <dsp:cNvPr id="0" name=""/>
        <dsp:cNvSpPr/>
      </dsp:nvSpPr>
      <dsp:spPr>
        <a:xfrm>
          <a:off x="2449446" y="96167"/>
          <a:ext cx="826085" cy="64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F07DC-9793-4FE1-A8E2-139ECE9085A7}">
      <dsp:nvSpPr>
        <dsp:cNvPr id="0" name=""/>
        <dsp:cNvSpPr/>
      </dsp:nvSpPr>
      <dsp:spPr>
        <a:xfrm rot="5400000">
          <a:off x="2434100" y="1661361"/>
          <a:ext cx="674711" cy="7681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521467"/>
            <a:satOff val="4758"/>
            <a:lumOff val="6786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tint val="50000"/>
              <a:hueOff val="521467"/>
              <a:satOff val="4758"/>
              <a:lumOff val="6786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25EBAA-E833-4FD8-B9C9-2C7B0C90594A}">
      <dsp:nvSpPr>
        <dsp:cNvPr id="0" name=""/>
        <dsp:cNvSpPr/>
      </dsp:nvSpPr>
      <dsp:spPr>
        <a:xfrm>
          <a:off x="2255342" y="913430"/>
          <a:ext cx="1135817" cy="7950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311971"/>
                <a:satOff val="-84"/>
                <a:lumOff val="254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11971"/>
                <a:satOff val="-84"/>
                <a:lumOff val="254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311971"/>
              <a:satOff val="-84"/>
              <a:lumOff val="254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Mount Logan (Canada)</a:t>
          </a:r>
        </a:p>
      </dsp:txBody>
      <dsp:txXfrm>
        <a:off x="2294159" y="952247"/>
        <a:ext cx="1058183" cy="717401"/>
      </dsp:txXfrm>
    </dsp:sp>
    <dsp:sp modelId="{3C1E09B8-68CE-4D87-BF4D-88B0370B8FC7}">
      <dsp:nvSpPr>
        <dsp:cNvPr id="0" name=""/>
        <dsp:cNvSpPr/>
      </dsp:nvSpPr>
      <dsp:spPr>
        <a:xfrm>
          <a:off x="3391160" y="989254"/>
          <a:ext cx="826085" cy="64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1FCEC-77BA-44E4-85E5-7B8BF19CA10F}">
      <dsp:nvSpPr>
        <dsp:cNvPr id="0" name=""/>
        <dsp:cNvSpPr/>
      </dsp:nvSpPr>
      <dsp:spPr>
        <a:xfrm rot="5400000">
          <a:off x="3375814" y="2554449"/>
          <a:ext cx="674711" cy="7681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42934"/>
            <a:satOff val="9516"/>
            <a:lumOff val="13573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tint val="50000"/>
              <a:hueOff val="1042934"/>
              <a:satOff val="9516"/>
              <a:lumOff val="1357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50C7A3-4294-4D08-82AD-D74FDF7C8782}">
      <dsp:nvSpPr>
        <dsp:cNvPr id="0" name=""/>
        <dsp:cNvSpPr/>
      </dsp:nvSpPr>
      <dsp:spPr>
        <a:xfrm>
          <a:off x="3197056" y="1806517"/>
          <a:ext cx="1135817" cy="7950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623941"/>
                <a:satOff val="-168"/>
                <a:lumOff val="509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623941"/>
                <a:satOff val="-168"/>
                <a:lumOff val="509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623941"/>
              <a:satOff val="-168"/>
              <a:lumOff val="509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Lake Ontario</a:t>
          </a:r>
        </a:p>
      </dsp:txBody>
      <dsp:txXfrm>
        <a:off x="3235873" y="1845334"/>
        <a:ext cx="1058183" cy="717401"/>
      </dsp:txXfrm>
    </dsp:sp>
    <dsp:sp modelId="{B3234BED-9D40-410B-AA94-FEF558AE51D1}">
      <dsp:nvSpPr>
        <dsp:cNvPr id="0" name=""/>
        <dsp:cNvSpPr/>
      </dsp:nvSpPr>
      <dsp:spPr>
        <a:xfrm>
          <a:off x="4332874" y="1882342"/>
          <a:ext cx="826085" cy="64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1209F-9C4E-4BD9-9482-C2061C10D82A}">
      <dsp:nvSpPr>
        <dsp:cNvPr id="0" name=""/>
        <dsp:cNvSpPr/>
      </dsp:nvSpPr>
      <dsp:spPr>
        <a:xfrm>
          <a:off x="4138770" y="2699604"/>
          <a:ext cx="1135817" cy="7950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935912"/>
              <a:satOff val="-252"/>
              <a:lumOff val="764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Kangaroo</a:t>
          </a:r>
          <a:r>
            <a:rPr lang="hr-HR" sz="1500" kern="1200" dirty="0"/>
            <a:t> Island</a:t>
          </a:r>
        </a:p>
      </dsp:txBody>
      <dsp:txXfrm>
        <a:off x="4177587" y="2738421"/>
        <a:ext cx="1058183" cy="71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B25EF-86F8-4985-9DAB-314E103525A4}">
      <dsp:nvSpPr>
        <dsp:cNvPr id="0" name=""/>
        <dsp:cNvSpPr/>
      </dsp:nvSpPr>
      <dsp:spPr>
        <a:xfrm>
          <a:off x="1743797" y="1440"/>
          <a:ext cx="1407946" cy="7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BUT:</a:t>
          </a:r>
        </a:p>
      </dsp:txBody>
      <dsp:txXfrm>
        <a:off x="1764416" y="22059"/>
        <a:ext cx="1366708" cy="662735"/>
      </dsp:txXfrm>
    </dsp:sp>
    <dsp:sp modelId="{C0CE71D6-33F3-4DA0-AE83-AEF100AD3259}">
      <dsp:nvSpPr>
        <dsp:cNvPr id="0" name=""/>
        <dsp:cNvSpPr/>
      </dsp:nvSpPr>
      <dsp:spPr>
        <a:xfrm>
          <a:off x="1884592" y="705413"/>
          <a:ext cx="140794" cy="527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79"/>
              </a:lnTo>
              <a:lnTo>
                <a:pt x="140794" y="52797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84803-BCF6-4638-ACD8-9E528641F805}">
      <dsp:nvSpPr>
        <dsp:cNvPr id="0" name=""/>
        <dsp:cNvSpPr/>
      </dsp:nvSpPr>
      <dsp:spPr>
        <a:xfrm>
          <a:off x="2025387" y="881406"/>
          <a:ext cx="1126357" cy="7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the</a:t>
          </a:r>
          <a:r>
            <a:rPr lang="hr-HR" sz="1700" kern="1200" dirty="0"/>
            <a:t> Rocky Mountains</a:t>
          </a:r>
        </a:p>
      </dsp:txBody>
      <dsp:txXfrm>
        <a:off x="2046006" y="902025"/>
        <a:ext cx="1085119" cy="662735"/>
      </dsp:txXfrm>
    </dsp:sp>
    <dsp:sp modelId="{51794AEB-C5AB-4C97-9FC2-6C728D1AB8E4}">
      <dsp:nvSpPr>
        <dsp:cNvPr id="0" name=""/>
        <dsp:cNvSpPr/>
      </dsp:nvSpPr>
      <dsp:spPr>
        <a:xfrm>
          <a:off x="1884592" y="705413"/>
          <a:ext cx="140794" cy="1407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946"/>
              </a:lnTo>
              <a:lnTo>
                <a:pt x="140794" y="14079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42509-5B1D-4C7E-A37D-C9C095F5745A}">
      <dsp:nvSpPr>
        <dsp:cNvPr id="0" name=""/>
        <dsp:cNvSpPr/>
      </dsp:nvSpPr>
      <dsp:spPr>
        <a:xfrm>
          <a:off x="2025387" y="1761373"/>
          <a:ext cx="1126357" cy="7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the</a:t>
          </a:r>
          <a:r>
            <a:rPr lang="hr-HR" sz="1700" kern="1200" dirty="0"/>
            <a:t> Great </a:t>
          </a:r>
          <a:r>
            <a:rPr lang="hr-HR" sz="1700" kern="1200" dirty="0" err="1"/>
            <a:t>Lakes</a:t>
          </a:r>
          <a:endParaRPr lang="hr-HR" sz="1700" kern="1200" dirty="0"/>
        </a:p>
      </dsp:txBody>
      <dsp:txXfrm>
        <a:off x="2046006" y="1781992"/>
        <a:ext cx="1085119" cy="662735"/>
      </dsp:txXfrm>
    </dsp:sp>
    <dsp:sp modelId="{5688E468-4123-46FC-807F-3B93A737C1F6}">
      <dsp:nvSpPr>
        <dsp:cNvPr id="0" name=""/>
        <dsp:cNvSpPr/>
      </dsp:nvSpPr>
      <dsp:spPr>
        <a:xfrm>
          <a:off x="1884592" y="705413"/>
          <a:ext cx="140794" cy="2287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912"/>
              </a:lnTo>
              <a:lnTo>
                <a:pt x="140794" y="228791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5829A-2E67-40E4-A99F-0B1A86980259}">
      <dsp:nvSpPr>
        <dsp:cNvPr id="0" name=""/>
        <dsp:cNvSpPr/>
      </dsp:nvSpPr>
      <dsp:spPr>
        <a:xfrm>
          <a:off x="2025387" y="2641339"/>
          <a:ext cx="1126357" cy="7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the</a:t>
          </a:r>
          <a:r>
            <a:rPr lang="hr-HR" sz="1700" kern="1200" dirty="0"/>
            <a:t> British </a:t>
          </a:r>
          <a:r>
            <a:rPr lang="hr-HR" sz="1700" kern="1200" dirty="0" err="1"/>
            <a:t>Isles</a:t>
          </a:r>
          <a:endParaRPr lang="hr-HR" sz="1700" kern="1200" dirty="0"/>
        </a:p>
      </dsp:txBody>
      <dsp:txXfrm>
        <a:off x="2046006" y="2661958"/>
        <a:ext cx="1085119" cy="662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4E26E-7745-40A4-A9E6-1426F6B11BDC}">
      <dsp:nvSpPr>
        <dsp:cNvPr id="0" name=""/>
        <dsp:cNvSpPr/>
      </dsp:nvSpPr>
      <dsp:spPr>
        <a:xfrm>
          <a:off x="1550199" y="2094843"/>
          <a:ext cx="1479725" cy="1275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English</a:t>
          </a:r>
        </a:p>
      </dsp:txBody>
      <dsp:txXfrm>
        <a:off x="1779825" y="2292820"/>
        <a:ext cx="1020474" cy="879827"/>
      </dsp:txXfrm>
    </dsp:sp>
    <dsp:sp modelId="{0D32A056-5099-4196-AD3A-0EBFBD2B2BBA}">
      <dsp:nvSpPr>
        <dsp:cNvPr id="0" name=""/>
        <dsp:cNvSpPr/>
      </dsp:nvSpPr>
      <dsp:spPr>
        <a:xfrm>
          <a:off x="1588640" y="2658074"/>
          <a:ext cx="173249" cy="14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E5D817-3885-4D76-BD90-CB2F1E044CD9}">
      <dsp:nvSpPr>
        <dsp:cNvPr id="0" name=""/>
        <dsp:cNvSpPr/>
      </dsp:nvSpPr>
      <dsp:spPr>
        <a:xfrm>
          <a:off x="285323" y="1409595"/>
          <a:ext cx="1479725" cy="1275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8FFB2A-607B-41EC-A991-E985CE612D94}">
      <dsp:nvSpPr>
        <dsp:cNvPr id="0" name=""/>
        <dsp:cNvSpPr/>
      </dsp:nvSpPr>
      <dsp:spPr>
        <a:xfrm>
          <a:off x="1292695" y="2516845"/>
          <a:ext cx="173249" cy="14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182"/>
              <a:satOff val="-50"/>
              <a:lumOff val="153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FFDB85-A3FF-4A9D-ADE6-190A481F8263}">
      <dsp:nvSpPr>
        <dsp:cNvPr id="0" name=""/>
        <dsp:cNvSpPr/>
      </dsp:nvSpPr>
      <dsp:spPr>
        <a:xfrm>
          <a:off x="2810862" y="1394427"/>
          <a:ext cx="1479725" cy="1275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467956"/>
                <a:satOff val="-126"/>
                <a:lumOff val="382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467956"/>
                <a:satOff val="-126"/>
                <a:lumOff val="382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467956"/>
              <a:satOff val="-126"/>
              <a:lumOff val="3824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Croatian</a:t>
          </a:r>
        </a:p>
      </dsp:txBody>
      <dsp:txXfrm>
        <a:off x="3040488" y="1592404"/>
        <a:ext cx="1020474" cy="879827"/>
      </dsp:txXfrm>
    </dsp:sp>
    <dsp:sp modelId="{8B82C590-D788-449B-94C5-369647D6F2E3}">
      <dsp:nvSpPr>
        <dsp:cNvPr id="0" name=""/>
        <dsp:cNvSpPr/>
      </dsp:nvSpPr>
      <dsp:spPr>
        <a:xfrm>
          <a:off x="3822447" y="2500329"/>
          <a:ext cx="173249" cy="14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4365"/>
              <a:satOff val="-101"/>
              <a:lumOff val="3059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E5B255-DA8B-4E11-93E5-FC6F577815E6}">
      <dsp:nvSpPr>
        <dsp:cNvPr id="0" name=""/>
        <dsp:cNvSpPr/>
      </dsp:nvSpPr>
      <dsp:spPr>
        <a:xfrm>
          <a:off x="4071525" y="2094843"/>
          <a:ext cx="1479725" cy="1275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9C0F4A-615B-4120-BA61-6ADFDDB1CC32}">
      <dsp:nvSpPr>
        <dsp:cNvPr id="0" name=""/>
        <dsp:cNvSpPr/>
      </dsp:nvSpPr>
      <dsp:spPr>
        <a:xfrm>
          <a:off x="4109966" y="2658074"/>
          <a:ext cx="173249" cy="14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1547"/>
              <a:satOff val="-151"/>
              <a:lumOff val="4589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AC5FB5-2D8F-4D64-8497-85083A3CC09B}">
      <dsp:nvSpPr>
        <dsp:cNvPr id="0" name=""/>
        <dsp:cNvSpPr/>
      </dsp:nvSpPr>
      <dsp:spPr>
        <a:xfrm>
          <a:off x="1550199" y="697045"/>
          <a:ext cx="1479725" cy="1275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935912"/>
              <a:satOff val="-252"/>
              <a:lumOff val="7648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THE</a:t>
          </a:r>
        </a:p>
      </dsp:txBody>
      <dsp:txXfrm>
        <a:off x="1779825" y="895022"/>
        <a:ext cx="1020474" cy="879827"/>
      </dsp:txXfrm>
    </dsp:sp>
    <dsp:sp modelId="{59401BAD-58DB-4A45-AE0B-EA8A84F3D310}">
      <dsp:nvSpPr>
        <dsp:cNvPr id="0" name=""/>
        <dsp:cNvSpPr/>
      </dsp:nvSpPr>
      <dsp:spPr>
        <a:xfrm>
          <a:off x="2553358" y="724684"/>
          <a:ext cx="173249" cy="14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48729"/>
              <a:satOff val="-202"/>
              <a:lumOff val="6118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F80208-78BA-441D-92E1-55C145772824}">
      <dsp:nvSpPr>
        <dsp:cNvPr id="0" name=""/>
        <dsp:cNvSpPr/>
      </dsp:nvSpPr>
      <dsp:spPr>
        <a:xfrm>
          <a:off x="2802265" y="0"/>
          <a:ext cx="1479725" cy="1275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6000" r="-46000"/>
          </a:stretch>
        </a:blipFill>
        <a:ln w="952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163B62-9E92-45B7-97F1-5C683B68298C}">
      <dsp:nvSpPr>
        <dsp:cNvPr id="0" name=""/>
        <dsp:cNvSpPr/>
      </dsp:nvSpPr>
      <dsp:spPr>
        <a:xfrm>
          <a:off x="2854569" y="560197"/>
          <a:ext cx="173249" cy="14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A6A73-05C8-4AAF-9CB6-9CACF3B8B21F}">
      <dsp:nvSpPr>
        <dsp:cNvPr id="0" name=""/>
        <dsp:cNvSpPr/>
      </dsp:nvSpPr>
      <dsp:spPr>
        <a:xfrm rot="16200000">
          <a:off x="369860" y="-369860"/>
          <a:ext cx="2346988" cy="308670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BUT: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ebdings" panose="05030102010509060703" pitchFamily="18" charset="2"/>
            <a:buChar char=""/>
          </a:pPr>
          <a:r>
            <a:rPr lang="hr-HR" sz="2000" kern="1200" dirty="0" err="1"/>
            <a:t>the</a:t>
          </a:r>
          <a:r>
            <a:rPr lang="hr-HR" sz="2000" kern="1200" dirty="0"/>
            <a:t> English </a:t>
          </a:r>
          <a:r>
            <a:rPr lang="hr-HR" sz="2000" kern="1200" dirty="0" err="1"/>
            <a:t>language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ebdings" panose="05030102010509060703" pitchFamily="18" charset="2"/>
            <a:buChar char=""/>
          </a:pPr>
          <a:r>
            <a:rPr lang="hr-HR" sz="2000" kern="1200" dirty="0" err="1"/>
            <a:t>the</a:t>
          </a:r>
          <a:r>
            <a:rPr lang="hr-HR" sz="2000" kern="1200" dirty="0"/>
            <a:t> Croatian </a:t>
          </a:r>
          <a:r>
            <a:rPr lang="hr-HR" sz="2000" kern="1200" dirty="0" err="1"/>
            <a:t>language</a:t>
          </a:r>
          <a:endParaRPr lang="hr-HR" sz="2000" kern="1200" dirty="0"/>
        </a:p>
      </dsp:txBody>
      <dsp:txXfrm rot="5400000">
        <a:off x="0" y="469398"/>
        <a:ext cx="3086708" cy="140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8.svg"/><Relationship Id="rId2" Type="http://schemas.openxmlformats.org/officeDocument/2006/relationships/image" Target="../media/image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10" Type="http://schemas.openxmlformats.org/officeDocument/2006/relationships/image" Target="../media/image6.sv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QuickStyle" Target="../diagrams/quickStyle5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12" Type="http://schemas.openxmlformats.org/officeDocument/2006/relationships/diagramLayout" Target="../diagrams/layou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Data" Target="../diagrams/data5.xml"/><Relationship Id="rId5" Type="http://schemas.openxmlformats.org/officeDocument/2006/relationships/diagramLayout" Target="../diagrams/layout4.xml"/><Relationship Id="rId15" Type="http://schemas.microsoft.com/office/2007/relationships/diagramDrawing" Target="../diagrams/drawing5.xml"/><Relationship Id="rId10" Type="http://schemas.openxmlformats.org/officeDocument/2006/relationships/image" Target="../media/image6.svg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10434769?fbclid=IwAR1A2uOKxohwiXFrgDd2AWkS_pAa86qQPtwwvaoLbMuuS9biaDMVKdxHYAg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EDC887-283F-4EBB-89AD-442D067E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55" y="4818094"/>
            <a:ext cx="7772400" cy="1463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3100" dirty="0"/>
              <a:t>ENGLESKI JEZIK</a:t>
            </a:r>
            <a:br>
              <a:rPr lang="hr-HR" sz="3100" dirty="0"/>
            </a:b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  <a:endParaRPr lang="hr-H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C1B504-1A68-4A65-A73E-785DA081E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hr-HR" dirty="0"/>
              <a:t>25</a:t>
            </a:r>
            <a:r>
              <a:rPr lang="hr-HR" baseline="30000" dirty="0"/>
              <a:t>th</a:t>
            </a:r>
            <a:r>
              <a:rPr lang="hr-HR" dirty="0"/>
              <a:t> May, 2020</a:t>
            </a:r>
          </a:p>
        </p:txBody>
      </p:sp>
      <p:pic>
        <p:nvPicPr>
          <p:cNvPr id="1026" name="Picture 2" descr="Free Grammar Worksheets | Ereading Worksheets">
            <a:extLst>
              <a:ext uri="{FF2B5EF4-FFF2-40B4-BE49-F238E27FC236}">
                <a16:creationId xmlns:a16="http://schemas.microsoft.com/office/drawing/2014/main" id="{C2077F2E-A7C8-4CCD-9C43-2F80AD22E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0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7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Na početku…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7D9FF6-F101-4E2A-956E-DEEFB7FD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55854"/>
            <a:ext cx="4675336" cy="4023360"/>
          </a:xfrm>
        </p:spPr>
        <p:txBody>
          <a:bodyPr>
            <a:normAutofit/>
          </a:bodyPr>
          <a:lstStyle/>
          <a:p>
            <a:r>
              <a:rPr lang="hr-HR" sz="1800" b="1" dirty="0"/>
              <a:t>Do </a:t>
            </a:r>
            <a:r>
              <a:rPr lang="hr-HR" sz="1800" b="1" dirty="0" err="1"/>
              <a:t>you</a:t>
            </a:r>
            <a:r>
              <a:rPr lang="hr-HR" sz="1800" b="1" dirty="0"/>
              <a:t> </a:t>
            </a:r>
            <a:r>
              <a:rPr lang="hr-HR" sz="1800" b="1" dirty="0" err="1"/>
              <a:t>remember</a:t>
            </a:r>
            <a:r>
              <a:rPr lang="hr-HR" sz="1800" b="1" dirty="0"/>
              <a:t> </a:t>
            </a:r>
            <a:r>
              <a:rPr lang="hr-HR" sz="1800" b="1" dirty="0" err="1"/>
              <a:t>the</a:t>
            </a:r>
            <a:r>
              <a:rPr lang="hr-HR" sz="1800" b="1" dirty="0"/>
              <a:t> </a:t>
            </a:r>
            <a:r>
              <a:rPr lang="hr-HR" sz="1800" b="1" dirty="0" err="1"/>
              <a:t>text</a:t>
            </a:r>
            <a:r>
              <a:rPr lang="hr-HR" sz="1800" b="1" dirty="0"/>
              <a:t> </a:t>
            </a:r>
            <a:r>
              <a:rPr lang="hr-HR" sz="1800" b="1" dirty="0" err="1"/>
              <a:t>we</a:t>
            </a:r>
            <a:r>
              <a:rPr lang="hr-HR" sz="1800" b="1" dirty="0"/>
              <a:t> </a:t>
            </a:r>
            <a:r>
              <a:rPr lang="hr-HR" sz="1800" b="1" dirty="0" err="1"/>
              <a:t>read</a:t>
            </a:r>
            <a:r>
              <a:rPr lang="hr-HR" sz="1800" b="1" dirty="0"/>
              <a:t> </a:t>
            </a:r>
            <a:r>
              <a:rPr lang="hr-HR" sz="1800" b="1" dirty="0" err="1"/>
              <a:t>last</a:t>
            </a:r>
            <a:r>
              <a:rPr lang="hr-HR" sz="1800" b="1" dirty="0"/>
              <a:t> time? </a:t>
            </a:r>
          </a:p>
          <a:p>
            <a:r>
              <a:rPr lang="hr-HR" sz="1800" b="1" dirty="0" err="1"/>
              <a:t>If</a:t>
            </a:r>
            <a:r>
              <a:rPr lang="hr-HR" sz="1800" b="1" dirty="0"/>
              <a:t> </a:t>
            </a:r>
            <a:r>
              <a:rPr lang="hr-HR" sz="1800" b="1" dirty="0" err="1"/>
              <a:t>you</a:t>
            </a:r>
            <a:r>
              <a:rPr lang="hr-HR" sz="1800" b="1" dirty="0"/>
              <a:t> </a:t>
            </a:r>
            <a:r>
              <a:rPr lang="hr-HR" sz="1800" b="1" dirty="0" err="1"/>
              <a:t>could</a:t>
            </a:r>
            <a:r>
              <a:rPr lang="hr-HR" sz="1800" b="1" dirty="0"/>
              <a:t> </a:t>
            </a:r>
            <a:r>
              <a:rPr lang="hr-HR" sz="1800" b="1" dirty="0" err="1"/>
              <a:t>choose</a:t>
            </a:r>
            <a:r>
              <a:rPr lang="hr-HR" sz="1800" b="1" dirty="0"/>
              <a:t> </a:t>
            </a:r>
            <a:r>
              <a:rPr lang="hr-HR" sz="1800" b="1" dirty="0" err="1"/>
              <a:t>five</a:t>
            </a:r>
            <a:r>
              <a:rPr lang="hr-HR" sz="1800" b="1" dirty="0"/>
              <a:t> </a:t>
            </a:r>
            <a:r>
              <a:rPr lang="hr-HR" sz="1800" b="1" dirty="0" err="1"/>
              <a:t>things</a:t>
            </a:r>
            <a:r>
              <a:rPr lang="hr-HR" sz="1800" b="1" dirty="0"/>
              <a:t> to do on </a:t>
            </a:r>
            <a:r>
              <a:rPr lang="hr-HR" sz="1800" b="1" dirty="0" err="1"/>
              <a:t>your</a:t>
            </a:r>
            <a:r>
              <a:rPr lang="hr-HR" sz="1800" b="1" dirty="0"/>
              <a:t> </a:t>
            </a:r>
            <a:r>
              <a:rPr lang="hr-HR" sz="1800" b="1" dirty="0" err="1"/>
              <a:t>holiday</a:t>
            </a:r>
            <a:r>
              <a:rPr lang="hr-HR" sz="1800" b="1" dirty="0"/>
              <a:t>, </a:t>
            </a:r>
            <a:r>
              <a:rPr lang="hr-HR" sz="1800" b="1" dirty="0" err="1"/>
              <a:t>what</a:t>
            </a:r>
            <a:r>
              <a:rPr lang="hr-HR" sz="1800" b="1" dirty="0"/>
              <a:t> </a:t>
            </a:r>
            <a:r>
              <a:rPr lang="hr-HR" sz="1800" b="1" dirty="0" err="1"/>
              <a:t>would</a:t>
            </a:r>
            <a:r>
              <a:rPr lang="hr-HR" sz="1800" b="1" dirty="0"/>
              <a:t> </a:t>
            </a:r>
            <a:r>
              <a:rPr lang="hr-HR" sz="1800" b="1" dirty="0" err="1"/>
              <a:t>it</a:t>
            </a:r>
            <a:r>
              <a:rPr lang="hr-HR" sz="1800" b="1" dirty="0"/>
              <a:t> </a:t>
            </a:r>
            <a:r>
              <a:rPr lang="hr-HR" sz="1800" b="1" dirty="0" err="1"/>
              <a:t>be</a:t>
            </a:r>
            <a:r>
              <a:rPr lang="hr-HR" sz="1800" b="1" dirty="0"/>
              <a:t>? </a:t>
            </a:r>
          </a:p>
          <a:p>
            <a:r>
              <a:rPr lang="hr-HR" sz="1800" b="1" dirty="0" err="1"/>
              <a:t>Look</a:t>
            </a:r>
            <a:r>
              <a:rPr lang="hr-HR" sz="1800" b="1" dirty="0"/>
              <a:t> at </a:t>
            </a:r>
            <a:r>
              <a:rPr lang="hr-HR" sz="1800" b="1" dirty="0" err="1"/>
              <a:t>the</a:t>
            </a:r>
            <a:r>
              <a:rPr lang="hr-HR" sz="1800" b="1" dirty="0"/>
              <a:t> </a:t>
            </a:r>
            <a:r>
              <a:rPr lang="hr-HR" sz="1800" b="1" dirty="0" err="1"/>
              <a:t>task</a:t>
            </a:r>
            <a:r>
              <a:rPr lang="hr-HR" sz="1800" b="1" dirty="0"/>
              <a:t> G on </a:t>
            </a:r>
            <a:r>
              <a:rPr lang="hr-HR" sz="1800" b="1" dirty="0" err="1"/>
              <a:t>page</a:t>
            </a:r>
            <a:r>
              <a:rPr lang="hr-HR" sz="1800" b="1" dirty="0"/>
              <a:t> 126, </a:t>
            </a:r>
            <a:r>
              <a:rPr lang="hr-HR" sz="1800" b="1" dirty="0" err="1"/>
              <a:t>read</a:t>
            </a:r>
            <a:r>
              <a:rPr lang="hr-HR" sz="1800" b="1" dirty="0"/>
              <a:t> </a:t>
            </a:r>
            <a:r>
              <a:rPr lang="hr-HR" sz="1800" b="1" dirty="0" err="1"/>
              <a:t>and</a:t>
            </a:r>
            <a:r>
              <a:rPr lang="hr-HR" sz="1800" b="1" dirty="0"/>
              <a:t> </a:t>
            </a:r>
            <a:r>
              <a:rPr lang="hr-HR" sz="1800" b="1" dirty="0" err="1"/>
              <a:t>tick</a:t>
            </a:r>
            <a:r>
              <a:rPr lang="hr-HR" sz="1800" b="1" dirty="0"/>
              <a:t>.</a:t>
            </a:r>
          </a:p>
          <a:p>
            <a:endParaRPr lang="hr-HR" sz="1800" b="1" dirty="0"/>
          </a:p>
          <a:p>
            <a:r>
              <a:rPr lang="hr-HR" sz="1800" dirty="0"/>
              <a:t>Sjećate li se tekstova koje ste čitali prošli sat?</a:t>
            </a:r>
          </a:p>
          <a:p>
            <a:r>
              <a:rPr lang="hr-HR" sz="1800" dirty="0"/>
              <a:t>Ako biste mogli odabrati pet stvari koje možete raditi na odmoru, što biste izabrali?</a:t>
            </a:r>
          </a:p>
          <a:p>
            <a:r>
              <a:rPr lang="hr-HR" sz="1800" dirty="0"/>
              <a:t>Pogledajte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zadatak G </a:t>
            </a:r>
            <a:r>
              <a:rPr lang="hr-HR" sz="1800" dirty="0"/>
              <a:t>u vašim udžbenicima na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stranici 126</a:t>
            </a:r>
            <a:r>
              <a:rPr lang="hr-HR" sz="1800" dirty="0"/>
              <a:t>, pročitajte i stavite kvačicu.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7CC2F7-0A81-425B-91E0-B6BD8707C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933282"/>
            <a:ext cx="5699200" cy="3178917"/>
          </a:xfrm>
          <a:prstGeom prst="rect">
            <a:avLst/>
          </a:prstGeom>
        </p:spPr>
      </p:pic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45" y="213445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Definite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Article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THE 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22537C4-954C-41FE-A3B6-278AB6F5767B}"/>
              </a:ext>
            </a:extLst>
          </p:cNvPr>
          <p:cNvSpPr/>
          <p:nvPr/>
        </p:nvSpPr>
        <p:spPr>
          <a:xfrm>
            <a:off x="1024128" y="2059822"/>
            <a:ext cx="1072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use the definite article the with the names of seas, oceans, rivers, and the points of compass.</a:t>
            </a:r>
            <a:endParaRPr lang="hr-HR" sz="2000" dirty="0">
              <a:solidFill>
                <a:srgbClr val="FF0000"/>
              </a:solidFill>
            </a:endParaRPr>
          </a:p>
          <a:p>
            <a:r>
              <a:rPr lang="hr-HR" sz="2000" dirty="0"/>
              <a:t>Određeni član </a:t>
            </a:r>
            <a:r>
              <a:rPr lang="hr-HR" sz="2000" dirty="0" err="1"/>
              <a:t>the</a:t>
            </a:r>
            <a:r>
              <a:rPr lang="hr-HR" sz="2000" dirty="0"/>
              <a:t> koristimo s nazivima mora, oceana, rijeka i strana svijeta.</a:t>
            </a: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90DAA4E7-F0BB-4787-9FB7-C6C15E8E6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477723"/>
              </p:ext>
            </p:extLst>
          </p:nvPr>
        </p:nvGraphicFramePr>
        <p:xfrm>
          <a:off x="2238652" y="2974277"/>
          <a:ext cx="7714695" cy="363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26F766DF-EB52-40D1-B79E-49A5F9943916}"/>
              </a:ext>
            </a:extLst>
          </p:cNvPr>
          <p:cNvSpPr/>
          <p:nvPr/>
        </p:nvSpPr>
        <p:spPr>
          <a:xfrm>
            <a:off x="2672179" y="4242314"/>
            <a:ext cx="1722267" cy="89664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REMEMBER!</a:t>
            </a:r>
          </a:p>
        </p:txBody>
      </p:sp>
    </p:spTree>
    <p:extLst>
      <p:ext uri="{BB962C8B-B14F-4D97-AF65-F5344CB8AC3E}">
        <p14:creationId xmlns:p14="http://schemas.microsoft.com/office/powerpoint/2010/main" val="28885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Definite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Article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THE 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22537C4-954C-41FE-A3B6-278AB6F5767B}"/>
              </a:ext>
            </a:extLst>
          </p:cNvPr>
          <p:cNvSpPr/>
          <p:nvPr/>
        </p:nvSpPr>
        <p:spPr>
          <a:xfrm>
            <a:off x="1024128" y="2059822"/>
            <a:ext cx="1072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</a:t>
            </a:r>
            <a:r>
              <a:rPr lang="hr-HR" sz="2000" dirty="0">
                <a:solidFill>
                  <a:srgbClr val="FF0000"/>
                </a:solidFill>
              </a:rPr>
              <a:t>don’t </a:t>
            </a:r>
            <a:r>
              <a:rPr lang="en-US" sz="2000" dirty="0">
                <a:solidFill>
                  <a:srgbClr val="FF0000"/>
                </a:solidFill>
              </a:rPr>
              <a:t>use the definite article the with the names of mountains, lakes and islands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hr-HR" sz="2000" dirty="0">
              <a:solidFill>
                <a:srgbClr val="FF0000"/>
              </a:solidFill>
            </a:endParaRPr>
          </a:p>
          <a:p>
            <a:r>
              <a:rPr lang="hr-HR" sz="2000" dirty="0"/>
              <a:t>Određeni član </a:t>
            </a:r>
            <a:r>
              <a:rPr lang="hr-HR" sz="2000" dirty="0" err="1"/>
              <a:t>the</a:t>
            </a:r>
            <a:r>
              <a:rPr lang="hr-HR" sz="2000" dirty="0"/>
              <a:t> ne koristimo s nazivima planina, jezera i otoka.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2C45426C-049D-427C-9629-C3A3A6E31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93367"/>
              </p:ext>
            </p:extLst>
          </p:nvPr>
        </p:nvGraphicFramePr>
        <p:xfrm>
          <a:off x="0" y="2971800"/>
          <a:ext cx="6588217" cy="351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fika 4" descr="Zatvoriti">
            <a:extLst>
              <a:ext uri="{FF2B5EF4-FFF2-40B4-BE49-F238E27FC236}">
                <a16:creationId xmlns:a16="http://schemas.microsoft.com/office/drawing/2014/main" id="{76B4AD53-DFA7-41B8-A518-009582A29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1431" y="2916186"/>
            <a:ext cx="914400" cy="914400"/>
          </a:xfrm>
          <a:prstGeom prst="rect">
            <a:avLst/>
          </a:prstGeom>
        </p:spPr>
      </p:pic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1800B87D-62B4-4F8C-99D0-7576DB400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937661"/>
              </p:ext>
            </p:extLst>
          </p:nvPr>
        </p:nvGraphicFramePr>
        <p:xfrm>
          <a:off x="6599989" y="3027414"/>
          <a:ext cx="4895542" cy="334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3" name="Grafika 12" descr="Pomoć">
            <a:extLst>
              <a:ext uri="{FF2B5EF4-FFF2-40B4-BE49-F238E27FC236}">
                <a16:creationId xmlns:a16="http://schemas.microsoft.com/office/drawing/2014/main" id="{96F2457E-AE44-4986-840D-9F0A4AD78A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92012" y="3440053"/>
            <a:ext cx="1604521" cy="16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Definite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Article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THE 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22537C4-954C-41FE-A3B6-278AB6F5767B}"/>
              </a:ext>
            </a:extLst>
          </p:cNvPr>
          <p:cNvSpPr/>
          <p:nvPr/>
        </p:nvSpPr>
        <p:spPr>
          <a:xfrm>
            <a:off x="1024128" y="2059822"/>
            <a:ext cx="1072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</a:t>
            </a:r>
            <a:r>
              <a:rPr lang="hr-HR" sz="2000" dirty="0">
                <a:solidFill>
                  <a:srgbClr val="FF0000"/>
                </a:solidFill>
              </a:rPr>
              <a:t>don’t </a:t>
            </a:r>
            <a:r>
              <a:rPr lang="en-US" sz="2000" dirty="0">
                <a:solidFill>
                  <a:srgbClr val="FF0000"/>
                </a:solidFill>
              </a:rPr>
              <a:t>use the definite article 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the names of languages</a:t>
            </a:r>
            <a:r>
              <a:rPr lang="hr-HR" sz="2000" dirty="0"/>
              <a:t>.</a:t>
            </a:r>
            <a:r>
              <a:rPr lang="en-US" sz="2000" dirty="0"/>
              <a:t> </a:t>
            </a:r>
            <a:endParaRPr lang="hr-HR" sz="2000" dirty="0">
              <a:solidFill>
                <a:srgbClr val="FF0000"/>
              </a:solidFill>
            </a:endParaRPr>
          </a:p>
          <a:p>
            <a:r>
              <a:rPr lang="hr-HR" sz="2000" dirty="0"/>
              <a:t>Određeni član </a:t>
            </a:r>
            <a:r>
              <a:rPr lang="hr-HR" sz="2000" dirty="0" err="1"/>
              <a:t>the</a:t>
            </a:r>
            <a:r>
              <a:rPr lang="hr-HR" sz="2000" dirty="0"/>
              <a:t> ne koristimo s nazivima jezika.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6796786E-A9E4-4498-A0D4-DACCF0C35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772045"/>
              </p:ext>
            </p:extLst>
          </p:nvPr>
        </p:nvGraphicFramePr>
        <p:xfrm>
          <a:off x="1024128" y="2902159"/>
          <a:ext cx="5836575" cy="337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Grafika 9" descr="Zatvoriti">
            <a:extLst>
              <a:ext uri="{FF2B5EF4-FFF2-40B4-BE49-F238E27FC236}">
                <a16:creationId xmlns:a16="http://schemas.microsoft.com/office/drawing/2014/main" id="{5846B290-E9DF-49EC-B3E6-8C9874D40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35056" y="3785114"/>
            <a:ext cx="914400" cy="914400"/>
          </a:xfrm>
          <a:prstGeom prst="rect">
            <a:avLst/>
          </a:prstGeom>
        </p:spPr>
      </p:pic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F19D791A-273C-4552-B99F-C9178571A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781178"/>
              </p:ext>
            </p:extLst>
          </p:nvPr>
        </p:nvGraphicFramePr>
        <p:xfrm>
          <a:off x="7584251" y="3274722"/>
          <a:ext cx="3086708" cy="23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8110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Practice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22537C4-954C-41FE-A3B6-278AB6F5767B}"/>
              </a:ext>
            </a:extLst>
          </p:cNvPr>
          <p:cNvSpPr/>
          <p:nvPr/>
        </p:nvSpPr>
        <p:spPr>
          <a:xfrm>
            <a:off x="1024128" y="1881883"/>
            <a:ext cx="107299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/>
              <a:t>Za vježbu rješavamo zadatak H u udžbeniku na stranici 127. </a:t>
            </a:r>
          </a:p>
          <a:p>
            <a:pPr>
              <a:spcAft>
                <a:spcPts val="600"/>
              </a:spcAft>
            </a:pPr>
            <a:r>
              <a:rPr lang="hr-HR" sz="2000" dirty="0"/>
              <a:t>Dopunite tekst sa članom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r-HR" sz="2000" dirty="0"/>
              <a:t> ili stavite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r-HR" sz="2000" dirty="0"/>
              <a:t> ako smatrate da ispred riječi nije potreban član.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B146B50-C81D-4C23-80EE-FD8F85901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109" y="2825676"/>
            <a:ext cx="6069782" cy="38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Practice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22537C4-954C-41FE-A3B6-278AB6F5767B}"/>
              </a:ext>
            </a:extLst>
          </p:cNvPr>
          <p:cNvSpPr/>
          <p:nvPr/>
        </p:nvSpPr>
        <p:spPr>
          <a:xfrm>
            <a:off x="1024128" y="2029515"/>
            <a:ext cx="46309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/>
              <a:t>Još malo vježbamo u ranoj bilježnici na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stranici 120</a:t>
            </a:r>
            <a:r>
              <a:rPr lang="hr-HR" sz="2000" dirty="0"/>
              <a:t>.</a:t>
            </a:r>
          </a:p>
          <a:p>
            <a:pPr>
              <a:spcAft>
                <a:spcPts val="600"/>
              </a:spcAft>
            </a:pPr>
            <a:r>
              <a:rPr lang="hr-HR" sz="2000" dirty="0"/>
              <a:t>Trebate riješiti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zadatak E</a:t>
            </a:r>
            <a:r>
              <a:rPr lang="hr-HR" sz="2000" dirty="0"/>
              <a:t>.</a:t>
            </a:r>
          </a:p>
          <a:p>
            <a:pPr>
              <a:spcAft>
                <a:spcPts val="600"/>
              </a:spcAft>
            </a:pPr>
            <a:endParaRPr lang="hr-HR" sz="2000" dirty="0"/>
          </a:p>
          <a:p>
            <a:pPr>
              <a:spcAft>
                <a:spcPts val="600"/>
              </a:spcAft>
            </a:pPr>
            <a:r>
              <a:rPr lang="hr-HR" sz="2000" dirty="0"/>
              <a:t>U zadatku dopunite pitanja članom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r-HR" sz="2000" dirty="0"/>
              <a:t> ili stavite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r-HR" sz="2000" dirty="0"/>
              <a:t> ako mislite nije potreban član.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735651-E2A7-4A57-B3A9-718E52BD9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0" y="1418389"/>
            <a:ext cx="3381375" cy="4848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Practice Makes Perfect - Castle Court School">
            <a:extLst>
              <a:ext uri="{FF2B5EF4-FFF2-40B4-BE49-F238E27FC236}">
                <a16:creationId xmlns:a16="http://schemas.microsoft.com/office/drawing/2014/main" id="{9DDF7258-D4D9-4CAA-A0F8-56120327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94616"/>
            <a:ext cx="1853770" cy="19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7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Play…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22537C4-954C-41FE-A3B6-278AB6F5767B}"/>
              </a:ext>
            </a:extLst>
          </p:cNvPr>
          <p:cNvSpPr/>
          <p:nvPr/>
        </p:nvSpPr>
        <p:spPr>
          <a:xfrm>
            <a:off x="1024128" y="1881883"/>
            <a:ext cx="10729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Odigrajte kviz i provjerite svoje znanje o uporabi određenog člana </a:t>
            </a:r>
            <a:r>
              <a:rPr lang="hr-HR" sz="2000" dirty="0" err="1"/>
              <a:t>the</a:t>
            </a:r>
            <a:r>
              <a:rPr lang="hr-HR" sz="2000" dirty="0"/>
              <a:t> u rečenicama.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D23EB9-4860-42E1-910E-42C77B59E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10" y="2789165"/>
            <a:ext cx="4052379" cy="178684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B483B963-050B-4838-99FF-4E2FCD45D25C}"/>
              </a:ext>
            </a:extLst>
          </p:cNvPr>
          <p:cNvSpPr/>
          <p:nvPr/>
        </p:nvSpPr>
        <p:spPr>
          <a:xfrm>
            <a:off x="3047999" y="48138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https://learningapps.org/10434769?fbclid=IwAR1A2uOKxohwiXFrgDd2AWkS_pAa86qQPtwwvaoLbMuuS9biaDMVKdxHYAg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2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A5CD-4794-497E-8A8E-E634E9F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end</a:t>
            </a:r>
            <a:r>
              <a:rPr lang="hr-HR" cap="none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2052" name="Picture 4" descr="Beach Papercraft Illustration - Download Free Vectors, Clipart ...">
            <a:extLst>
              <a:ext uri="{FF2B5EF4-FFF2-40B4-BE49-F238E27FC236}">
                <a16:creationId xmlns:a16="http://schemas.microsoft.com/office/drawing/2014/main" id="{0FE835F3-2220-4B6F-A7A1-7D885267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53" y="80279"/>
            <a:ext cx="1719837" cy="1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F67EE4F2-42C8-4A84-A607-FD74634467F3}"/>
              </a:ext>
            </a:extLst>
          </p:cNvPr>
          <p:cNvSpPr/>
          <p:nvPr/>
        </p:nvSpPr>
        <p:spPr>
          <a:xfrm>
            <a:off x="860353" y="2392032"/>
            <a:ext cx="5071872" cy="2939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hr-HR" sz="2400" kern="1200" dirty="0">
                <a:latin typeface="+mn-lt"/>
                <a:ea typeface="+mn-ea"/>
                <a:cs typeface="+mn-cs"/>
              </a:rPr>
              <a:t>Slike školskoga rada s današnjeg sata engleskog jezika trebate mi poslati </a:t>
            </a:r>
            <a:r>
              <a:rPr lang="hr-HR" sz="24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tijekom današnjeg dana </a:t>
            </a:r>
            <a:r>
              <a:rPr lang="hr-HR" sz="2400" kern="1200" dirty="0">
                <a:latin typeface="+mn-lt"/>
                <a:ea typeface="+mn-ea"/>
                <a:cs typeface="+mn-cs"/>
              </a:rPr>
              <a:t>privatnom porukom na </a:t>
            </a:r>
            <a:r>
              <a:rPr lang="hr-HR" sz="2400" kern="1200" dirty="0" err="1">
                <a:latin typeface="+mn-lt"/>
                <a:ea typeface="+mn-ea"/>
                <a:cs typeface="+mn-cs"/>
              </a:rPr>
              <a:t>Yammer</a:t>
            </a:r>
            <a:r>
              <a:rPr lang="hr-HR" sz="2400" kern="1200" dirty="0">
                <a:latin typeface="+mn-lt"/>
                <a:ea typeface="+mn-ea"/>
                <a:cs typeface="+mn-cs"/>
              </a:rPr>
              <a:t> ili na e-mail.</a:t>
            </a:r>
            <a:br>
              <a:rPr lang="hr-HR" sz="2400" kern="1200" dirty="0">
                <a:latin typeface="+mn-lt"/>
                <a:ea typeface="+mn-ea"/>
                <a:cs typeface="+mn-cs"/>
              </a:rPr>
            </a:br>
            <a:br>
              <a:rPr lang="hr-HR" sz="2400" kern="1200" dirty="0">
                <a:latin typeface="+mn-lt"/>
                <a:ea typeface="+mn-ea"/>
                <a:cs typeface="+mn-cs"/>
              </a:rPr>
            </a:br>
            <a:r>
              <a:rPr lang="hr-HR" sz="24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Što trebate poslati?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hr-HR" sz="2400" dirty="0"/>
              <a:t>Sliku zadatka H iz udžbenika i zadatka E iz radne bilježnice te sl</a:t>
            </a:r>
            <a:r>
              <a:rPr lang="hr-HR" sz="2400" kern="1200" dirty="0">
                <a:latin typeface="+mn-lt"/>
                <a:ea typeface="+mn-ea"/>
                <a:cs typeface="+mn-cs"/>
              </a:rPr>
              <a:t>iku kviza.</a:t>
            </a:r>
          </a:p>
        </p:txBody>
      </p:sp>
      <p:pic>
        <p:nvPicPr>
          <p:cNvPr id="4098" name="Picture 2" descr="CHANNEL UPDATE | THANKYOU AND GOODBYE.. for now.. - YouTube">
            <a:extLst>
              <a:ext uri="{FF2B5EF4-FFF2-40B4-BE49-F238E27FC236}">
                <a16:creationId xmlns:a16="http://schemas.microsoft.com/office/drawing/2014/main" id="{3DEB33DD-71B4-487B-8EED-37FA22ED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62" y="2682653"/>
            <a:ext cx="4708906" cy="2648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320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390</Words>
  <Application>Microsoft Office PowerPoint</Application>
  <PresentationFormat>Široki zaslon</PresentationFormat>
  <Paragraphs>54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Candara</vt:lpstr>
      <vt:lpstr>Tw Cen MT</vt:lpstr>
      <vt:lpstr>Webdings</vt:lpstr>
      <vt:lpstr>Wingdings 3</vt:lpstr>
      <vt:lpstr>Integral</vt:lpstr>
      <vt:lpstr>ENGLESKI JEZIK Definite article THE  with proper nouns</vt:lpstr>
      <vt:lpstr>Na početku…</vt:lpstr>
      <vt:lpstr>Definite Article THE …</vt:lpstr>
      <vt:lpstr>Definite Article THE …</vt:lpstr>
      <vt:lpstr>Definite Article THE …</vt:lpstr>
      <vt:lpstr>Let’s Practice…</vt:lpstr>
      <vt:lpstr>Let’s Practice…</vt:lpstr>
      <vt:lpstr>Let’s Play…</vt:lpstr>
      <vt:lpstr>In the end…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 Definite article with proper nouns</dc:title>
  <dc:creator>Mirna Komarac</dc:creator>
  <cp:lastModifiedBy>Mirna Komarac</cp:lastModifiedBy>
  <cp:revision>18</cp:revision>
  <dcterms:created xsi:type="dcterms:W3CDTF">2020-05-19T12:59:19Z</dcterms:created>
  <dcterms:modified xsi:type="dcterms:W3CDTF">2020-05-24T08:11:08Z</dcterms:modified>
</cp:coreProperties>
</file>