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B803A65E-3CC0-48C4-8912-189CE44CF440}"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118356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B803A65E-3CC0-48C4-8912-189CE44CF440}"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199937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B803A65E-3CC0-48C4-8912-189CE44CF440}"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232375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803A65E-3CC0-48C4-8912-189CE44CF440}"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80765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803A65E-3CC0-48C4-8912-189CE44CF440}"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189094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8" name="Date Placeholder 7"/>
          <p:cNvSpPr>
            <a:spLocks noGrp="1"/>
          </p:cNvSpPr>
          <p:nvPr>
            <p:ph type="dt" sz="half" idx="10"/>
          </p:nvPr>
        </p:nvSpPr>
        <p:spPr/>
        <p:txBody>
          <a:bodyPr/>
          <a:lstStyle/>
          <a:p>
            <a:fld id="{B803A65E-3CC0-48C4-8912-189CE44CF440}" type="datetimeFigureOut">
              <a:rPr lang="en-US" smtClean="0"/>
              <a:t>3/22/2020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199744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2" name="Date Placeholder 1"/>
          <p:cNvSpPr>
            <a:spLocks noGrp="1"/>
          </p:cNvSpPr>
          <p:nvPr>
            <p:ph type="dt" sz="half" idx="10"/>
          </p:nvPr>
        </p:nvSpPr>
        <p:spPr/>
        <p:txBody>
          <a:bodyPr/>
          <a:lstStyle/>
          <a:p>
            <a:fld id="{B803A65E-3CC0-48C4-8912-189CE44CF440}" type="datetimeFigureOut">
              <a:rPr lang="en-US" smtClean="0"/>
              <a:t>3/22/2020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103902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a:t>Kliknite da biste uredili stil naslova matrice</a:t>
            </a:r>
            <a:endParaRPr lang="en-US" dirty="0"/>
          </a:p>
        </p:txBody>
      </p:sp>
      <p:sp>
        <p:nvSpPr>
          <p:cNvPr id="2" name="Date Placeholder 1"/>
          <p:cNvSpPr>
            <a:spLocks noGrp="1"/>
          </p:cNvSpPr>
          <p:nvPr>
            <p:ph type="dt" sz="half" idx="10"/>
          </p:nvPr>
        </p:nvSpPr>
        <p:spPr/>
        <p:txBody>
          <a:bodyPr/>
          <a:lstStyle/>
          <a:p>
            <a:fld id="{B803A65E-3CC0-48C4-8912-189CE44CF440}" type="datetimeFigureOut">
              <a:rPr lang="en-US" smtClean="0"/>
              <a:t>3/22/2020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293957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03A65E-3CC0-48C4-8912-189CE44CF440}"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80035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hr-HR"/>
              <a:t>Kliknite da biste uredili stil naslova matrice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B803A65E-3CC0-48C4-8912-189CE44CF440}" type="datetimeFigureOut">
              <a:rPr lang="en-US" smtClean="0"/>
              <a:t>3/22/2020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134010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B803A65E-3CC0-48C4-8912-189CE44CF440}" type="datetimeFigureOut">
              <a:rPr lang="en-US" smtClean="0"/>
              <a:t>3/22/2020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DA458AE3-3326-4A3D-AF35-B7B1E4A5DCDB}" type="slidenum">
              <a:rPr lang="en-US" smtClean="0"/>
              <a:t>‹#›</a:t>
            </a:fld>
            <a:endParaRPr lang="en-US"/>
          </a:p>
        </p:txBody>
      </p:sp>
    </p:spTree>
    <p:extLst>
      <p:ext uri="{BB962C8B-B14F-4D97-AF65-F5344CB8AC3E}">
        <p14:creationId xmlns:p14="http://schemas.microsoft.com/office/powerpoint/2010/main" val="708930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B803A65E-3CC0-48C4-8912-189CE44CF440}" type="datetimeFigureOut">
              <a:rPr lang="en-US" smtClean="0"/>
              <a:t>3/22/2020</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A458AE3-3326-4A3D-AF35-B7B1E4A5DCDB}" type="slidenum">
              <a:rPr lang="en-US" smtClean="0"/>
              <a:t>‹#›</a:t>
            </a:fld>
            <a:endParaRPr lang="en-US"/>
          </a:p>
        </p:txBody>
      </p:sp>
    </p:spTree>
    <p:extLst>
      <p:ext uri="{BB962C8B-B14F-4D97-AF65-F5344CB8AC3E}">
        <p14:creationId xmlns:p14="http://schemas.microsoft.com/office/powerpoint/2010/main" val="1347474053"/>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pFOl7tU2bn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iew.genial.ly/5e739dd24aba9c1b7b8244e3/video-presentation-ivan-krstitelj"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ools-unite.com/tools/random-picker-wheel?names=Ivanovo%20ro%C4%91enje,Ivan%20u%20pustinji,Ivan%20krsti%20Isusa,Ivan%20u%20tamnici" TargetMode="External"/><Relationship Id="rId2" Type="http://schemas.openxmlformats.org/officeDocument/2006/relationships/hyperlink" Target="https://learningapps.org/display?v=p3os4x32t20" TargetMode="External"/><Relationship Id="rId1" Type="http://schemas.openxmlformats.org/officeDocument/2006/relationships/slideLayout" Target="../slideLayouts/slideLayout2.xml"/><Relationship Id="rId4" Type="http://schemas.openxmlformats.org/officeDocument/2006/relationships/hyperlink" Target="mailto:matej.cavarovic@gmail.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FA86FEF1-45E1-4646-9D1E-7FE6D0C23CD7}"/>
              </a:ext>
            </a:extLst>
          </p:cNvPr>
          <p:cNvSpPr>
            <a:spLocks noGrp="1"/>
          </p:cNvSpPr>
          <p:nvPr>
            <p:ph type="ctrTitle"/>
          </p:nvPr>
        </p:nvSpPr>
        <p:spPr/>
        <p:txBody>
          <a:bodyPr/>
          <a:lstStyle/>
          <a:p>
            <a:r>
              <a:rPr lang="en-US" dirty="0"/>
              <a:t>Vjeronauk </a:t>
            </a:r>
            <a:r>
              <a:rPr lang="en-US" dirty="0" smtClean="0"/>
              <a:t>2</a:t>
            </a:r>
            <a:r>
              <a:rPr lang="hr-HR" smtClean="0"/>
              <a:t>3</a:t>
            </a:r>
            <a:r>
              <a:rPr lang="en-US" smtClean="0"/>
              <a:t>.3.2020</a:t>
            </a:r>
            <a:r>
              <a:rPr lang="en-US" dirty="0"/>
              <a:t>. </a:t>
            </a:r>
            <a:r>
              <a:rPr lang="en-US" dirty="0" smtClean="0"/>
              <a:t>7.</a:t>
            </a:r>
            <a:r>
              <a:rPr lang="hr-HR" dirty="0" smtClean="0"/>
              <a:t>b</a:t>
            </a:r>
            <a:endParaRPr lang="en-US" dirty="0"/>
          </a:p>
        </p:txBody>
      </p:sp>
      <p:sp>
        <p:nvSpPr>
          <p:cNvPr id="3" name="Podnaslov 2">
            <a:extLst>
              <a:ext uri="{FF2B5EF4-FFF2-40B4-BE49-F238E27FC236}">
                <a16:creationId xmlns:a16="http://schemas.microsoft.com/office/drawing/2014/main" xmlns="" id="{7AA33D07-3D06-4A86-AE02-095C5FB8219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336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F32B842D-276E-4F97-B3AF-D20A71C054EB}"/>
              </a:ext>
            </a:extLst>
          </p:cNvPr>
          <p:cNvSpPr>
            <a:spLocks noGrp="1"/>
          </p:cNvSpPr>
          <p:nvPr>
            <p:ph type="title"/>
          </p:nvPr>
        </p:nvSpPr>
        <p:spPr/>
        <p:txBody>
          <a:bodyPr/>
          <a:lstStyle/>
          <a:p>
            <a:r>
              <a:rPr lang="en-US" dirty="0"/>
              <a:t>MOLITVENI POČETAK</a:t>
            </a:r>
          </a:p>
        </p:txBody>
      </p:sp>
      <p:sp>
        <p:nvSpPr>
          <p:cNvPr id="3" name="Rezervirano mjesto sadržaja 2">
            <a:extLst>
              <a:ext uri="{FF2B5EF4-FFF2-40B4-BE49-F238E27FC236}">
                <a16:creationId xmlns:a16="http://schemas.microsoft.com/office/drawing/2014/main" xmlns="" id="{D667E223-84BD-4BC8-A2EB-250B73ACB7B0}"/>
              </a:ext>
            </a:extLst>
          </p:cNvPr>
          <p:cNvSpPr>
            <a:spLocks noGrp="1"/>
          </p:cNvSpPr>
          <p:nvPr>
            <p:ph idx="1"/>
          </p:nvPr>
        </p:nvSpPr>
        <p:spPr>
          <a:xfrm>
            <a:off x="3486220" y="421334"/>
            <a:ext cx="4019812" cy="6202103"/>
          </a:xfrm>
        </p:spPr>
        <p:txBody>
          <a:bodyPr>
            <a:normAutofit/>
          </a:bodyPr>
          <a:lstStyle/>
          <a:p>
            <a:pPr marL="0" indent="0">
              <a:buNone/>
            </a:pPr>
            <a:r>
              <a:rPr lang="en-US" dirty="0" err="1"/>
              <a:t>Nakon</a:t>
            </a:r>
            <a:r>
              <a:rPr lang="en-US" dirty="0"/>
              <a:t> </a:t>
            </a:r>
            <a:r>
              <a:rPr lang="en-US" dirty="0" err="1"/>
              <a:t>znaka</a:t>
            </a:r>
            <a:r>
              <a:rPr lang="en-US" dirty="0"/>
              <a:t> </a:t>
            </a:r>
            <a:r>
              <a:rPr lang="en-US" dirty="0" err="1"/>
              <a:t>križa</a:t>
            </a:r>
            <a:r>
              <a:rPr lang="en-US" dirty="0"/>
              <a:t> </a:t>
            </a:r>
            <a:r>
              <a:rPr lang="en-US" dirty="0" err="1"/>
              <a:t>izmolite</a:t>
            </a:r>
            <a:r>
              <a:rPr lang="en-US" dirty="0"/>
              <a:t> </a:t>
            </a:r>
            <a:r>
              <a:rPr lang="en-US" dirty="0" err="1"/>
              <a:t>Psalam</a:t>
            </a:r>
            <a:r>
              <a:rPr lang="en-US" dirty="0"/>
              <a:t> 23:</a:t>
            </a:r>
          </a:p>
          <a:p>
            <a:pPr marL="0" indent="0">
              <a:buNone/>
            </a:pPr>
            <a:r>
              <a:rPr lang="en-US" dirty="0" err="1"/>
              <a:t>Gospodin</a:t>
            </a:r>
            <a:r>
              <a:rPr lang="en-US" dirty="0"/>
              <a:t> je </a:t>
            </a:r>
            <a:r>
              <a:rPr lang="en-US" dirty="0" err="1"/>
              <a:t>pastir</a:t>
            </a:r>
            <a:r>
              <a:rPr lang="en-US" dirty="0"/>
              <a:t> </a:t>
            </a:r>
            <a:r>
              <a:rPr lang="en-US" dirty="0" err="1"/>
              <a:t>moj</a:t>
            </a:r>
            <a:r>
              <a:rPr lang="en-US" dirty="0"/>
              <a:t>:</a:t>
            </a:r>
            <a:br>
              <a:rPr lang="en-US" dirty="0"/>
            </a:br>
            <a:r>
              <a:rPr lang="en-US" dirty="0" err="1"/>
              <a:t>ni</a:t>
            </a:r>
            <a:r>
              <a:rPr lang="en-US" dirty="0"/>
              <a:t> u </a:t>
            </a:r>
            <a:r>
              <a:rPr lang="en-US" dirty="0" err="1"/>
              <a:t>čem</a:t>
            </a:r>
            <a:r>
              <a:rPr lang="en-US" dirty="0"/>
              <a:t> ja ne </a:t>
            </a:r>
            <a:r>
              <a:rPr lang="en-US" dirty="0" err="1"/>
              <a:t>oskudijevam</a:t>
            </a:r>
            <a:r>
              <a:rPr lang="en-US" dirty="0"/>
              <a:t>;</a:t>
            </a:r>
            <a:br>
              <a:rPr lang="en-US" dirty="0"/>
            </a:br>
            <a:r>
              <a:rPr lang="en-US" dirty="0" err="1"/>
              <a:t>na</a:t>
            </a:r>
            <a:r>
              <a:rPr lang="en-US" dirty="0"/>
              <a:t> </a:t>
            </a:r>
            <a:r>
              <a:rPr lang="en-US" dirty="0" err="1"/>
              <a:t>poljanama</a:t>
            </a:r>
            <a:r>
              <a:rPr lang="en-US" dirty="0"/>
              <a:t> </a:t>
            </a:r>
            <a:r>
              <a:rPr lang="en-US" dirty="0" err="1"/>
              <a:t>zelenim</a:t>
            </a:r>
            <a:r>
              <a:rPr lang="en-US" dirty="0"/>
              <a:t/>
            </a:r>
            <a:br>
              <a:rPr lang="en-US" dirty="0"/>
            </a:br>
            <a:r>
              <a:rPr lang="en-US" dirty="0"/>
              <a:t>on mi </a:t>
            </a:r>
            <a:r>
              <a:rPr lang="en-US" dirty="0" err="1"/>
              <a:t>daje</a:t>
            </a:r>
            <a:r>
              <a:rPr lang="en-US" dirty="0"/>
              <a:t> </a:t>
            </a:r>
            <a:r>
              <a:rPr lang="en-US" dirty="0" err="1"/>
              <a:t>odmora</a:t>
            </a:r>
            <a:r>
              <a:rPr lang="en-US" dirty="0"/>
              <a:t>.</a:t>
            </a:r>
            <a:br>
              <a:rPr lang="en-US" dirty="0"/>
            </a:br>
            <a:r>
              <a:rPr lang="en-US" dirty="0"/>
              <a:t>Na </a:t>
            </a:r>
            <a:r>
              <a:rPr lang="en-US" dirty="0" err="1"/>
              <a:t>vrutke</a:t>
            </a:r>
            <a:r>
              <a:rPr lang="en-US" dirty="0"/>
              <a:t> me </a:t>
            </a:r>
            <a:r>
              <a:rPr lang="en-US" dirty="0" err="1"/>
              <a:t>tihane</a:t>
            </a:r>
            <a:r>
              <a:rPr lang="en-US" dirty="0"/>
              <a:t> </a:t>
            </a:r>
            <a:r>
              <a:rPr lang="en-US" dirty="0" err="1"/>
              <a:t>vodi</a:t>
            </a:r>
            <a:r>
              <a:rPr lang="en-US" dirty="0"/>
              <a:t/>
            </a:r>
            <a:br>
              <a:rPr lang="en-US" dirty="0"/>
            </a:br>
            <a:r>
              <a:rPr lang="en-US" dirty="0" err="1"/>
              <a:t>i</a:t>
            </a:r>
            <a:r>
              <a:rPr lang="en-US" dirty="0"/>
              <a:t> </a:t>
            </a:r>
            <a:r>
              <a:rPr lang="en-US" dirty="0" err="1"/>
              <a:t>krijepi</a:t>
            </a:r>
            <a:r>
              <a:rPr lang="en-US" dirty="0"/>
              <a:t> </a:t>
            </a:r>
            <a:r>
              <a:rPr lang="en-US" dirty="0" err="1"/>
              <a:t>dušu</a:t>
            </a:r>
            <a:r>
              <a:rPr lang="en-US" dirty="0"/>
              <a:t> </a:t>
            </a:r>
            <a:r>
              <a:rPr lang="en-US" dirty="0" err="1"/>
              <a:t>moju</a:t>
            </a:r>
            <a:r>
              <a:rPr lang="en-US" dirty="0"/>
              <a:t>.</a:t>
            </a:r>
          </a:p>
          <a:p>
            <a:pPr marL="0" indent="0">
              <a:buNone/>
            </a:pPr>
            <a:r>
              <a:rPr lang="en-US" dirty="0" err="1"/>
              <a:t>Stazama</a:t>
            </a:r>
            <a:r>
              <a:rPr lang="en-US" dirty="0"/>
              <a:t> </a:t>
            </a:r>
            <a:r>
              <a:rPr lang="en-US" dirty="0" err="1"/>
              <a:t>pravim</a:t>
            </a:r>
            <a:r>
              <a:rPr lang="en-US" dirty="0"/>
              <a:t> on me </a:t>
            </a:r>
            <a:r>
              <a:rPr lang="en-US" dirty="0" err="1"/>
              <a:t>upravlja</a:t>
            </a:r>
            <a:r>
              <a:rPr lang="en-US" dirty="0"/>
              <a:t/>
            </a:r>
            <a:br>
              <a:rPr lang="en-US" dirty="0"/>
            </a:br>
            <a:r>
              <a:rPr lang="en-US" dirty="0" err="1"/>
              <a:t>radi</a:t>
            </a:r>
            <a:r>
              <a:rPr lang="en-US" dirty="0"/>
              <a:t> </a:t>
            </a:r>
            <a:r>
              <a:rPr lang="en-US" dirty="0" err="1"/>
              <a:t>imena</a:t>
            </a:r>
            <a:r>
              <a:rPr lang="en-US" dirty="0"/>
              <a:t> </a:t>
            </a:r>
            <a:r>
              <a:rPr lang="en-US" dirty="0" err="1"/>
              <a:t>svojega</a:t>
            </a:r>
            <a:r>
              <a:rPr lang="en-US" dirty="0"/>
              <a:t>.</a:t>
            </a:r>
            <a:br>
              <a:rPr lang="en-US" dirty="0"/>
            </a:br>
            <a:r>
              <a:rPr lang="en-US" dirty="0"/>
              <a:t>Pa da mi je </a:t>
            </a:r>
            <a:r>
              <a:rPr lang="en-US" dirty="0" err="1"/>
              <a:t>i</a:t>
            </a:r>
            <a:r>
              <a:rPr lang="en-US" dirty="0"/>
              <a:t> </a:t>
            </a:r>
            <a:r>
              <a:rPr lang="en-US" dirty="0" err="1"/>
              <a:t>dolinom</a:t>
            </a:r>
            <a:r>
              <a:rPr lang="en-US" dirty="0"/>
              <a:t> </a:t>
            </a:r>
            <a:r>
              <a:rPr lang="en-US" dirty="0" err="1"/>
              <a:t>smrti</a:t>
            </a:r>
            <a:r>
              <a:rPr lang="en-US" dirty="0"/>
              <a:t> </a:t>
            </a:r>
            <a:r>
              <a:rPr lang="en-US" dirty="0" err="1"/>
              <a:t>proći</a:t>
            </a:r>
            <a:r>
              <a:rPr lang="en-US" dirty="0"/>
              <a:t>,</a:t>
            </a:r>
            <a:br>
              <a:rPr lang="en-US" dirty="0"/>
            </a:br>
            <a:r>
              <a:rPr lang="en-US" dirty="0" err="1"/>
              <a:t>zla</a:t>
            </a:r>
            <a:r>
              <a:rPr lang="en-US" dirty="0"/>
              <a:t> se ne </a:t>
            </a:r>
            <a:r>
              <a:rPr lang="en-US" dirty="0" err="1"/>
              <a:t>bojim</a:t>
            </a:r>
            <a:r>
              <a:rPr lang="en-US" dirty="0"/>
              <a:t> </a:t>
            </a:r>
            <a:r>
              <a:rPr lang="en-US" dirty="0" err="1"/>
              <a:t>jer</a:t>
            </a:r>
            <a:r>
              <a:rPr lang="en-US" dirty="0"/>
              <a:t> </a:t>
            </a:r>
            <a:r>
              <a:rPr lang="en-US" dirty="0" err="1"/>
              <a:t>si</a:t>
            </a:r>
            <a:r>
              <a:rPr lang="en-US" dirty="0"/>
              <a:t> </a:t>
            </a:r>
            <a:r>
              <a:rPr lang="en-US" dirty="0" err="1"/>
              <a:t>ti</a:t>
            </a:r>
            <a:r>
              <a:rPr lang="en-US" dirty="0"/>
              <a:t> </a:t>
            </a:r>
            <a:r>
              <a:rPr lang="en-US" dirty="0" err="1"/>
              <a:t>sa</a:t>
            </a:r>
            <a:r>
              <a:rPr lang="en-US" dirty="0"/>
              <a:t> </a:t>
            </a:r>
            <a:r>
              <a:rPr lang="en-US" dirty="0" err="1"/>
              <a:t>mnom</a:t>
            </a:r>
            <a:r>
              <a:rPr lang="en-US" dirty="0"/>
              <a:t>.</a:t>
            </a:r>
            <a:br>
              <a:rPr lang="en-US" dirty="0"/>
            </a:br>
            <a:r>
              <a:rPr lang="en-US" dirty="0" err="1"/>
              <a:t>Tvoj</a:t>
            </a:r>
            <a:r>
              <a:rPr lang="en-US" dirty="0"/>
              <a:t> </a:t>
            </a:r>
            <a:r>
              <a:rPr lang="en-US" dirty="0" err="1"/>
              <a:t>štap</a:t>
            </a:r>
            <a:r>
              <a:rPr lang="en-US" dirty="0"/>
              <a:t> </a:t>
            </a:r>
            <a:r>
              <a:rPr lang="en-US" dirty="0" err="1"/>
              <a:t>i</a:t>
            </a:r>
            <a:r>
              <a:rPr lang="en-US" dirty="0"/>
              <a:t> </a:t>
            </a:r>
            <a:r>
              <a:rPr lang="en-US" dirty="0" err="1"/>
              <a:t>palica</a:t>
            </a:r>
            <a:r>
              <a:rPr lang="en-US" dirty="0"/>
              <a:t> </a:t>
            </a:r>
            <a:r>
              <a:rPr lang="en-US" dirty="0" err="1"/>
              <a:t>tvoja</a:t>
            </a:r>
            <a:r>
              <a:rPr lang="en-US" dirty="0"/>
              <a:t/>
            </a:r>
            <a:br>
              <a:rPr lang="en-US" dirty="0"/>
            </a:br>
            <a:r>
              <a:rPr lang="en-US" dirty="0" err="1"/>
              <a:t>utjeha</a:t>
            </a:r>
            <a:r>
              <a:rPr lang="en-US" dirty="0"/>
              <a:t> </a:t>
            </a:r>
            <a:r>
              <a:rPr lang="en-US" dirty="0" err="1"/>
              <a:t>su</a:t>
            </a:r>
            <a:r>
              <a:rPr lang="en-US" dirty="0"/>
              <a:t> </a:t>
            </a:r>
            <a:r>
              <a:rPr lang="en-US" dirty="0" err="1"/>
              <a:t>meni</a:t>
            </a:r>
            <a:r>
              <a:rPr lang="en-US" dirty="0"/>
              <a:t>.</a:t>
            </a:r>
          </a:p>
          <a:p>
            <a:pPr marL="0" indent="0">
              <a:buNone/>
            </a:pPr>
            <a:r>
              <a:rPr lang="en-US" dirty="0" err="1"/>
              <a:t>Trpezu</a:t>
            </a:r>
            <a:r>
              <a:rPr lang="en-US" dirty="0"/>
              <a:t> </a:t>
            </a:r>
            <a:r>
              <a:rPr lang="en-US" dirty="0" err="1"/>
              <a:t>preda</a:t>
            </a:r>
            <a:r>
              <a:rPr lang="en-US" dirty="0"/>
              <a:t> </a:t>
            </a:r>
            <a:r>
              <a:rPr lang="en-US" dirty="0" err="1"/>
              <a:t>mnom</a:t>
            </a:r>
            <a:r>
              <a:rPr lang="en-US" dirty="0"/>
              <a:t> </a:t>
            </a:r>
            <a:r>
              <a:rPr lang="en-US" dirty="0" err="1"/>
              <a:t>prostireš</a:t>
            </a:r>
            <a:r>
              <a:rPr lang="en-US" dirty="0"/>
              <a:t/>
            </a:r>
            <a:br>
              <a:rPr lang="en-US" dirty="0"/>
            </a:br>
            <a:r>
              <a:rPr lang="en-US" dirty="0" err="1"/>
              <a:t>na</a:t>
            </a:r>
            <a:r>
              <a:rPr lang="en-US" dirty="0"/>
              <a:t> </a:t>
            </a:r>
            <a:r>
              <a:rPr lang="en-US" dirty="0" err="1"/>
              <a:t>oči</a:t>
            </a:r>
            <a:r>
              <a:rPr lang="en-US" dirty="0"/>
              <a:t> </a:t>
            </a:r>
            <a:r>
              <a:rPr lang="en-US" dirty="0" err="1"/>
              <a:t>dušmanima</a:t>
            </a:r>
            <a:r>
              <a:rPr lang="en-US" dirty="0"/>
              <a:t> </a:t>
            </a:r>
            <a:r>
              <a:rPr lang="en-US" dirty="0" err="1"/>
              <a:t>mojim</a:t>
            </a:r>
            <a:r>
              <a:rPr lang="en-US" dirty="0"/>
              <a:t>.</a:t>
            </a:r>
            <a:br>
              <a:rPr lang="en-US" dirty="0"/>
            </a:br>
            <a:r>
              <a:rPr lang="en-US" dirty="0" err="1"/>
              <a:t>Uljem</a:t>
            </a:r>
            <a:r>
              <a:rPr lang="en-US" dirty="0"/>
              <a:t> mi </a:t>
            </a:r>
            <a:r>
              <a:rPr lang="en-US" dirty="0" err="1"/>
              <a:t>glavu</a:t>
            </a:r>
            <a:r>
              <a:rPr lang="en-US" dirty="0"/>
              <a:t> </a:t>
            </a:r>
            <a:r>
              <a:rPr lang="en-US" dirty="0" err="1"/>
              <a:t>mažeš</a:t>
            </a:r>
            <a:r>
              <a:rPr lang="en-US" dirty="0"/>
              <a:t>,</a:t>
            </a:r>
            <a:br>
              <a:rPr lang="en-US" dirty="0"/>
            </a:br>
            <a:r>
              <a:rPr lang="en-US" dirty="0" err="1"/>
              <a:t>čaša</a:t>
            </a:r>
            <a:r>
              <a:rPr lang="en-US" dirty="0"/>
              <a:t> se </a:t>
            </a:r>
            <a:r>
              <a:rPr lang="en-US" dirty="0" err="1"/>
              <a:t>moja</a:t>
            </a:r>
            <a:r>
              <a:rPr lang="en-US" dirty="0"/>
              <a:t> </a:t>
            </a:r>
            <a:r>
              <a:rPr lang="en-US" dirty="0" err="1"/>
              <a:t>prelijeva</a:t>
            </a:r>
            <a:r>
              <a:rPr lang="en-US" dirty="0"/>
              <a:t>.</a:t>
            </a:r>
          </a:p>
          <a:p>
            <a:pPr marL="0" indent="0">
              <a:buNone/>
            </a:pPr>
            <a:endParaRPr lang="en-US" dirty="0"/>
          </a:p>
        </p:txBody>
      </p:sp>
      <p:sp>
        <p:nvSpPr>
          <p:cNvPr id="4" name="Pravokutnik 3">
            <a:extLst>
              <a:ext uri="{FF2B5EF4-FFF2-40B4-BE49-F238E27FC236}">
                <a16:creationId xmlns:a16="http://schemas.microsoft.com/office/drawing/2014/main" xmlns="" id="{B29C11A9-EDEB-4E75-845B-E2CB06BC0927}"/>
              </a:ext>
            </a:extLst>
          </p:cNvPr>
          <p:cNvSpPr/>
          <p:nvPr/>
        </p:nvSpPr>
        <p:spPr>
          <a:xfrm>
            <a:off x="7506032" y="2345635"/>
            <a:ext cx="4150581" cy="334749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Ili </a:t>
            </a:r>
            <a:r>
              <a:rPr lang="en-US" dirty="0" err="1">
                <a:solidFill>
                  <a:schemeClr val="bg1"/>
                </a:solidFill>
              </a:rPr>
              <a:t>poslušajte</a:t>
            </a:r>
            <a:r>
              <a:rPr lang="en-US" dirty="0">
                <a:solidFill>
                  <a:schemeClr val="bg1"/>
                </a:solidFill>
              </a:rPr>
              <a:t> </a:t>
            </a:r>
            <a:r>
              <a:rPr lang="en-US" dirty="0" err="1">
                <a:solidFill>
                  <a:schemeClr val="bg1"/>
                </a:solidFill>
              </a:rPr>
              <a:t>pjesmu</a:t>
            </a:r>
            <a:r>
              <a:rPr lang="en-US" dirty="0">
                <a:solidFill>
                  <a:schemeClr val="bg1"/>
                </a:solidFill>
              </a:rPr>
              <a:t> </a:t>
            </a:r>
            <a:r>
              <a:rPr lang="en-US" dirty="0" err="1">
                <a:solidFill>
                  <a:schemeClr val="bg1"/>
                </a:solidFill>
              </a:rPr>
              <a:t>psalma</a:t>
            </a:r>
            <a:r>
              <a:rPr lang="en-US" dirty="0">
                <a:solidFill>
                  <a:schemeClr val="bg1"/>
                </a:solidFill>
              </a:rPr>
              <a:t> </a:t>
            </a:r>
            <a:r>
              <a:rPr lang="en-US" dirty="0" err="1">
                <a:solidFill>
                  <a:schemeClr val="bg1"/>
                </a:solidFill>
              </a:rPr>
              <a:t>na</a:t>
            </a:r>
            <a:r>
              <a:rPr lang="en-US" dirty="0">
                <a:solidFill>
                  <a:schemeClr val="bg1"/>
                </a:solidFill>
              </a:rPr>
              <a:t>:</a:t>
            </a:r>
          </a:p>
          <a:p>
            <a:pPr algn="ctr"/>
            <a:r>
              <a:rPr lang="en-US" dirty="0">
                <a:solidFill>
                  <a:srgbClr val="002060"/>
                </a:solidFill>
                <a:hlinkClick r:id="rId2">
                  <a:extLst>
                    <a:ext uri="{A12FA001-AC4F-418D-AE19-62706E023703}">
                      <ahyp:hlinkClr xmlns:ahyp="http://schemas.microsoft.com/office/drawing/2018/hyperlinkcolor" xmlns="" val="tx"/>
                    </a:ext>
                  </a:extLst>
                </a:hlinkClick>
              </a:rPr>
              <a:t>https://www.youtube.com/watch?v=pFOl7tU2bnM</a:t>
            </a:r>
            <a:endParaRPr lang="en-US" dirty="0">
              <a:solidFill>
                <a:srgbClr val="002060"/>
              </a:solidFill>
            </a:endParaRPr>
          </a:p>
        </p:txBody>
      </p:sp>
    </p:spTree>
    <p:extLst>
      <p:ext uri="{BB962C8B-B14F-4D97-AF65-F5344CB8AC3E}">
        <p14:creationId xmlns:p14="http://schemas.microsoft.com/office/powerpoint/2010/main" val="321346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22D4E6D7-56E2-4869-8C44-D0E78210E7FB}"/>
              </a:ext>
            </a:extLst>
          </p:cNvPr>
          <p:cNvSpPr>
            <a:spLocks noGrp="1"/>
          </p:cNvSpPr>
          <p:nvPr>
            <p:ph type="title"/>
          </p:nvPr>
        </p:nvSpPr>
        <p:spPr/>
        <p:txBody>
          <a:bodyPr/>
          <a:lstStyle/>
          <a:p>
            <a:r>
              <a:rPr lang="en-US" dirty="0" err="1"/>
              <a:t>Tema</a:t>
            </a:r>
            <a:endParaRPr lang="en-US" dirty="0"/>
          </a:p>
        </p:txBody>
      </p:sp>
      <p:sp>
        <p:nvSpPr>
          <p:cNvPr id="3" name="Rezervirano mjesto sadržaja 2">
            <a:extLst>
              <a:ext uri="{FF2B5EF4-FFF2-40B4-BE49-F238E27FC236}">
                <a16:creationId xmlns:a16="http://schemas.microsoft.com/office/drawing/2014/main" xmlns="" id="{DBB4B531-4E03-4DAF-B51A-EF01E14CD51E}"/>
              </a:ext>
            </a:extLst>
          </p:cNvPr>
          <p:cNvSpPr>
            <a:spLocks noGrp="1"/>
          </p:cNvSpPr>
          <p:nvPr>
            <p:ph idx="1"/>
          </p:nvPr>
        </p:nvSpPr>
        <p:spPr/>
        <p:txBody>
          <a:bodyPr/>
          <a:lstStyle/>
          <a:p>
            <a:r>
              <a:rPr lang="en-US" dirty="0"/>
              <a:t>Danas </a:t>
            </a:r>
            <a:r>
              <a:rPr lang="en-US" dirty="0" err="1"/>
              <a:t>ćemo</a:t>
            </a:r>
            <a:r>
              <a:rPr lang="en-US" dirty="0"/>
              <a:t> </a:t>
            </a:r>
            <a:r>
              <a:rPr lang="en-US" dirty="0" err="1"/>
              <a:t>naučiti</a:t>
            </a:r>
            <a:r>
              <a:rPr lang="en-US" dirty="0"/>
              <a:t> </a:t>
            </a:r>
            <a:r>
              <a:rPr lang="en-US" dirty="0" err="1"/>
              <a:t>nešto</a:t>
            </a:r>
            <a:r>
              <a:rPr lang="en-US" dirty="0"/>
              <a:t> o </a:t>
            </a:r>
            <a:r>
              <a:rPr lang="en-US" dirty="0" err="1"/>
              <a:t>posljednjem</a:t>
            </a:r>
            <a:r>
              <a:rPr lang="en-US" dirty="0"/>
              <a:t> </a:t>
            </a:r>
            <a:r>
              <a:rPr lang="en-US" dirty="0" err="1"/>
              <a:t>starozavjetnom</a:t>
            </a:r>
            <a:r>
              <a:rPr lang="en-US" dirty="0"/>
              <a:t> </a:t>
            </a:r>
            <a:r>
              <a:rPr lang="en-US" dirty="0" err="1"/>
              <a:t>proroku</a:t>
            </a:r>
            <a:r>
              <a:rPr lang="en-US" dirty="0"/>
              <a:t>, a to je Ivan </a:t>
            </a:r>
            <a:r>
              <a:rPr lang="en-US" dirty="0" err="1"/>
              <a:t>Krstitelj</a:t>
            </a:r>
            <a:r>
              <a:rPr lang="en-US" dirty="0"/>
              <a:t>.</a:t>
            </a:r>
          </a:p>
          <a:p>
            <a:r>
              <a:rPr lang="en-US" dirty="0" err="1"/>
              <a:t>Vjerujem</a:t>
            </a:r>
            <a:r>
              <a:rPr lang="en-US" dirty="0"/>
              <a:t> da </a:t>
            </a:r>
            <a:r>
              <a:rPr lang="en-US" dirty="0" err="1"/>
              <a:t>vam</a:t>
            </a:r>
            <a:r>
              <a:rPr lang="en-US" dirty="0"/>
              <a:t> je on </a:t>
            </a:r>
            <a:r>
              <a:rPr lang="en-US" dirty="0" err="1"/>
              <a:t>već</a:t>
            </a:r>
            <a:r>
              <a:rPr lang="en-US" dirty="0"/>
              <a:t> </a:t>
            </a:r>
            <a:r>
              <a:rPr lang="en-US" dirty="0" err="1"/>
              <a:t>poznat</a:t>
            </a:r>
            <a:r>
              <a:rPr lang="en-US" dirty="0"/>
              <a:t> </a:t>
            </a:r>
            <a:r>
              <a:rPr lang="en-US" dirty="0" err="1"/>
              <a:t>i</a:t>
            </a:r>
            <a:r>
              <a:rPr lang="en-US" dirty="0"/>
              <a:t> da </a:t>
            </a:r>
            <a:r>
              <a:rPr lang="en-US" dirty="0" err="1"/>
              <a:t>znate</a:t>
            </a:r>
            <a:r>
              <a:rPr lang="en-US" dirty="0"/>
              <a:t> </a:t>
            </a:r>
            <a:r>
              <a:rPr lang="en-US" dirty="0" err="1"/>
              <a:t>mnoge</a:t>
            </a:r>
            <a:r>
              <a:rPr lang="en-US" dirty="0"/>
              <a:t> </a:t>
            </a:r>
            <a:r>
              <a:rPr lang="en-US" dirty="0" err="1"/>
              <a:t>činjenice</a:t>
            </a:r>
            <a:r>
              <a:rPr lang="en-US" dirty="0"/>
              <a:t> </a:t>
            </a:r>
            <a:r>
              <a:rPr lang="en-US" dirty="0" err="1"/>
              <a:t>iz</a:t>
            </a:r>
            <a:r>
              <a:rPr lang="en-US" dirty="0"/>
              <a:t> </a:t>
            </a:r>
            <a:r>
              <a:rPr lang="en-US" dirty="0" err="1"/>
              <a:t>njegova</a:t>
            </a:r>
            <a:r>
              <a:rPr lang="en-US" dirty="0"/>
              <a:t> </a:t>
            </a:r>
            <a:r>
              <a:rPr lang="en-US" dirty="0" err="1"/>
              <a:t>života</a:t>
            </a:r>
            <a:r>
              <a:rPr lang="en-US" dirty="0"/>
              <a:t>.</a:t>
            </a:r>
          </a:p>
          <a:p>
            <a:r>
              <a:rPr lang="en-US" dirty="0"/>
              <a:t>Za </a:t>
            </a:r>
            <a:r>
              <a:rPr lang="en-US" dirty="0" err="1"/>
              <a:t>početak</a:t>
            </a:r>
            <a:r>
              <a:rPr lang="en-US" dirty="0"/>
              <a:t> </a:t>
            </a:r>
            <a:r>
              <a:rPr lang="en-US" dirty="0" err="1"/>
              <a:t>možete</a:t>
            </a:r>
            <a:r>
              <a:rPr lang="en-US" dirty="0"/>
              <a:t> </a:t>
            </a:r>
            <a:r>
              <a:rPr lang="en-US" dirty="0" err="1"/>
              <a:t>pogledati</a:t>
            </a:r>
            <a:r>
              <a:rPr lang="en-US" dirty="0"/>
              <a:t> video </a:t>
            </a:r>
            <a:r>
              <a:rPr lang="en-US" dirty="0" err="1"/>
              <a:t>prezentaciju</a:t>
            </a:r>
            <a:r>
              <a:rPr lang="en-US" dirty="0"/>
              <a:t> </a:t>
            </a:r>
            <a:r>
              <a:rPr lang="en-US" dirty="0" err="1"/>
              <a:t>na</a:t>
            </a:r>
            <a:r>
              <a:rPr lang="en-US" dirty="0"/>
              <a:t>:</a:t>
            </a:r>
          </a:p>
          <a:p>
            <a:pPr marL="0" indent="0">
              <a:buNone/>
            </a:pPr>
            <a:r>
              <a:rPr lang="en-US" dirty="0">
                <a:solidFill>
                  <a:schemeClr val="tx2">
                    <a:lumMod val="75000"/>
                  </a:schemeClr>
                </a:solidFill>
                <a:hlinkClick r:id="rId2">
                  <a:extLst>
                    <a:ext uri="{A12FA001-AC4F-418D-AE19-62706E023703}">
                      <ahyp:hlinkClr xmlns:ahyp="http://schemas.microsoft.com/office/drawing/2018/hyperlinkcolor" xmlns="" val="tx"/>
                    </a:ext>
                  </a:extLst>
                </a:hlinkClick>
              </a:rPr>
              <a:t>https://view.genial.ly/5e739dd24aba9c1b7b8244e3/video-presentation-ivan-krstitelj</a:t>
            </a:r>
            <a:endParaRPr lang="en-US" dirty="0">
              <a:solidFill>
                <a:schemeClr val="tx2">
                  <a:lumMod val="75000"/>
                </a:schemeClr>
              </a:solidFill>
            </a:endParaRPr>
          </a:p>
        </p:txBody>
      </p:sp>
    </p:spTree>
    <p:extLst>
      <p:ext uri="{BB962C8B-B14F-4D97-AF65-F5344CB8AC3E}">
        <p14:creationId xmlns:p14="http://schemas.microsoft.com/office/powerpoint/2010/main" val="402561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737F8DE-D893-427F-88E5-7BB795E12396}"/>
              </a:ext>
            </a:extLst>
          </p:cNvPr>
          <p:cNvSpPr>
            <a:spLocks noGrp="1"/>
          </p:cNvSpPr>
          <p:nvPr>
            <p:ph type="title"/>
          </p:nvPr>
        </p:nvSpPr>
        <p:spPr/>
        <p:txBody>
          <a:bodyPr/>
          <a:lstStyle/>
          <a:p>
            <a:r>
              <a:rPr lang="en-US" dirty="0"/>
              <a:t>Rad s </a:t>
            </a:r>
            <a:r>
              <a:rPr lang="en-US" dirty="0" err="1"/>
              <a:t>tekstom</a:t>
            </a:r>
            <a:endParaRPr lang="en-US" dirty="0"/>
          </a:p>
        </p:txBody>
      </p:sp>
      <p:sp>
        <p:nvSpPr>
          <p:cNvPr id="3" name="Rezervirano mjesto sadržaja 2">
            <a:extLst>
              <a:ext uri="{FF2B5EF4-FFF2-40B4-BE49-F238E27FC236}">
                <a16:creationId xmlns:a16="http://schemas.microsoft.com/office/drawing/2014/main" xmlns="" id="{8603089B-9E0A-4709-A63C-52F9CFC9545C}"/>
              </a:ext>
            </a:extLst>
          </p:cNvPr>
          <p:cNvSpPr>
            <a:spLocks noGrp="1"/>
          </p:cNvSpPr>
          <p:nvPr>
            <p:ph idx="1"/>
          </p:nvPr>
        </p:nvSpPr>
        <p:spPr/>
        <p:txBody>
          <a:bodyPr/>
          <a:lstStyle/>
          <a:p>
            <a:r>
              <a:rPr lang="en-US" dirty="0" err="1"/>
              <a:t>Pročitajte</a:t>
            </a:r>
            <a:r>
              <a:rPr lang="en-US" dirty="0"/>
              <a:t> </a:t>
            </a:r>
            <a:r>
              <a:rPr lang="en-US" dirty="0" err="1"/>
              <a:t>tekst</a:t>
            </a:r>
            <a:r>
              <a:rPr lang="en-US" dirty="0"/>
              <a:t> </a:t>
            </a:r>
            <a:r>
              <a:rPr lang="en-US" dirty="0" err="1"/>
              <a:t>iz</a:t>
            </a:r>
            <a:r>
              <a:rPr lang="en-US" dirty="0"/>
              <a:t> </a:t>
            </a:r>
            <a:r>
              <a:rPr lang="en-US" dirty="0" err="1"/>
              <a:t>udžbenika</a:t>
            </a:r>
            <a:r>
              <a:rPr lang="en-US" dirty="0"/>
              <a:t> o </a:t>
            </a:r>
            <a:r>
              <a:rPr lang="en-US" dirty="0" err="1"/>
              <a:t>Ivanu</a:t>
            </a:r>
            <a:r>
              <a:rPr lang="en-US" dirty="0"/>
              <a:t> </a:t>
            </a:r>
            <a:r>
              <a:rPr lang="en-US" dirty="0" err="1"/>
              <a:t>Krstitelju</a:t>
            </a:r>
            <a:r>
              <a:rPr lang="en-US" dirty="0"/>
              <a:t> </a:t>
            </a:r>
            <a:r>
              <a:rPr lang="en-US" dirty="0" err="1"/>
              <a:t>na</a:t>
            </a:r>
            <a:r>
              <a:rPr lang="en-US" dirty="0"/>
              <a:t> </a:t>
            </a:r>
            <a:r>
              <a:rPr lang="en-US" dirty="0" err="1"/>
              <a:t>strnicama</a:t>
            </a:r>
            <a:r>
              <a:rPr lang="en-US" dirty="0"/>
              <a:t> 103-105.</a:t>
            </a:r>
          </a:p>
          <a:p>
            <a:r>
              <a:rPr lang="en-US" dirty="0" err="1"/>
              <a:t>Kada</a:t>
            </a:r>
            <a:r>
              <a:rPr lang="en-US" dirty="0"/>
              <a:t> </a:t>
            </a:r>
            <a:r>
              <a:rPr lang="en-US" dirty="0" err="1"/>
              <a:t>ste</a:t>
            </a:r>
            <a:r>
              <a:rPr lang="en-US" dirty="0"/>
              <a:t> </a:t>
            </a:r>
            <a:r>
              <a:rPr lang="en-US" dirty="0" err="1"/>
              <a:t>završili</a:t>
            </a:r>
            <a:r>
              <a:rPr lang="en-US" dirty="0"/>
              <a:t> s </a:t>
            </a:r>
            <a:r>
              <a:rPr lang="en-US" dirty="0" err="1"/>
              <a:t>čitanjem</a:t>
            </a:r>
            <a:r>
              <a:rPr lang="en-US" dirty="0"/>
              <a:t> </a:t>
            </a:r>
            <a:r>
              <a:rPr lang="en-US" dirty="0" err="1"/>
              <a:t>analizirajte</a:t>
            </a:r>
            <a:r>
              <a:rPr lang="en-US" dirty="0"/>
              <a:t> </a:t>
            </a:r>
            <a:r>
              <a:rPr lang="en-US" dirty="0" err="1"/>
              <a:t>tekst</a:t>
            </a:r>
            <a:r>
              <a:rPr lang="en-US" dirty="0"/>
              <a:t> </a:t>
            </a:r>
            <a:r>
              <a:rPr lang="en-US" dirty="0" err="1"/>
              <a:t>iz</a:t>
            </a:r>
            <a:r>
              <a:rPr lang="en-US" dirty="0"/>
              <a:t> </a:t>
            </a:r>
            <a:r>
              <a:rPr lang="en-US" dirty="0" err="1"/>
              <a:t>udžbenika</a:t>
            </a:r>
            <a:r>
              <a:rPr lang="en-US" dirty="0"/>
              <a:t> </a:t>
            </a:r>
            <a:r>
              <a:rPr lang="en-US" dirty="0" err="1"/>
              <a:t>na</a:t>
            </a:r>
            <a:r>
              <a:rPr lang="en-US" dirty="0"/>
              <a:t> </a:t>
            </a:r>
            <a:r>
              <a:rPr lang="en-US" dirty="0" err="1"/>
              <a:t>način</a:t>
            </a:r>
            <a:r>
              <a:rPr lang="en-US" dirty="0"/>
              <a:t> da </a:t>
            </a:r>
            <a:r>
              <a:rPr lang="en-US" dirty="0" err="1"/>
              <a:t>ćete</a:t>
            </a:r>
            <a:r>
              <a:rPr lang="en-US" dirty="0"/>
              <a:t> se </a:t>
            </a:r>
            <a:r>
              <a:rPr lang="en-US" dirty="0" err="1"/>
              <a:t>uživjeti</a:t>
            </a:r>
            <a:r>
              <a:rPr lang="en-US" dirty="0"/>
              <a:t> u </a:t>
            </a:r>
            <a:r>
              <a:rPr lang="en-US" dirty="0" err="1"/>
              <a:t>ulogu</a:t>
            </a:r>
            <a:r>
              <a:rPr lang="en-US" dirty="0"/>
              <a:t> Ivana </a:t>
            </a:r>
            <a:r>
              <a:rPr lang="en-US" dirty="0" err="1"/>
              <a:t>Krstitelja</a:t>
            </a:r>
            <a:r>
              <a:rPr lang="en-US" dirty="0"/>
              <a:t> </a:t>
            </a:r>
            <a:r>
              <a:rPr lang="en-US" dirty="0" err="1"/>
              <a:t>koji</a:t>
            </a:r>
            <a:r>
              <a:rPr lang="en-US" dirty="0"/>
              <a:t> </a:t>
            </a:r>
            <a:r>
              <a:rPr lang="en-US" dirty="0" err="1"/>
              <a:t>odgovara</a:t>
            </a:r>
            <a:r>
              <a:rPr lang="en-US" dirty="0"/>
              <a:t> </a:t>
            </a:r>
            <a:r>
              <a:rPr lang="en-US" dirty="0" err="1"/>
              <a:t>na</a:t>
            </a:r>
            <a:r>
              <a:rPr lang="en-US" dirty="0"/>
              <a:t> </a:t>
            </a:r>
            <a:r>
              <a:rPr lang="en-US" dirty="0" err="1"/>
              <a:t>pitanja</a:t>
            </a:r>
            <a:r>
              <a:rPr lang="en-US" dirty="0"/>
              <a:t> </a:t>
            </a:r>
            <a:r>
              <a:rPr lang="en-US" dirty="0" err="1"/>
              <a:t>novinara</a:t>
            </a:r>
            <a:r>
              <a:rPr lang="en-US" dirty="0"/>
              <a:t>.</a:t>
            </a:r>
          </a:p>
          <a:p>
            <a:r>
              <a:rPr lang="en-US" dirty="0" err="1"/>
              <a:t>Pitanja</a:t>
            </a:r>
            <a:r>
              <a:rPr lang="en-US" dirty="0"/>
              <a:t> </a:t>
            </a:r>
            <a:r>
              <a:rPr lang="en-US" dirty="0" err="1"/>
              <a:t>novinara</a:t>
            </a:r>
            <a:r>
              <a:rPr lang="en-US" dirty="0"/>
              <a:t> </a:t>
            </a:r>
            <a:r>
              <a:rPr lang="en-US" dirty="0" err="1"/>
              <a:t>možete</a:t>
            </a:r>
            <a:r>
              <a:rPr lang="en-US" dirty="0"/>
              <a:t> </a:t>
            </a:r>
            <a:r>
              <a:rPr lang="en-US" dirty="0" err="1"/>
              <a:t>pronaći</a:t>
            </a:r>
            <a:r>
              <a:rPr lang="en-US" dirty="0"/>
              <a:t> </a:t>
            </a:r>
            <a:r>
              <a:rPr lang="en-US" dirty="0" err="1"/>
              <a:t>na</a:t>
            </a:r>
            <a:r>
              <a:rPr lang="en-US" dirty="0"/>
              <a:t> </a:t>
            </a:r>
            <a:r>
              <a:rPr lang="en-US" dirty="0" err="1"/>
              <a:t>idućem</a:t>
            </a:r>
            <a:r>
              <a:rPr lang="en-US" dirty="0"/>
              <a:t> </a:t>
            </a:r>
            <a:r>
              <a:rPr lang="en-US" dirty="0" err="1"/>
              <a:t>slajdu</a:t>
            </a:r>
            <a:r>
              <a:rPr lang="en-US" dirty="0"/>
              <a:t>. </a:t>
            </a:r>
            <a:r>
              <a:rPr lang="en-US" dirty="0" err="1"/>
              <a:t>Pripazite</a:t>
            </a:r>
            <a:r>
              <a:rPr lang="en-US" dirty="0"/>
              <a:t> </a:t>
            </a:r>
            <a:r>
              <a:rPr lang="en-US" dirty="0" err="1"/>
              <a:t>na</a:t>
            </a:r>
            <a:r>
              <a:rPr lang="en-US" dirty="0"/>
              <a:t> </a:t>
            </a:r>
            <a:r>
              <a:rPr lang="en-US" dirty="0" err="1"/>
              <a:t>izgled</a:t>
            </a:r>
            <a:r>
              <a:rPr lang="en-US" dirty="0"/>
              <a:t> </a:t>
            </a:r>
            <a:r>
              <a:rPr lang="en-US" dirty="0" err="1"/>
              <a:t>intervjua</a:t>
            </a:r>
            <a:r>
              <a:rPr lang="en-US" dirty="0"/>
              <a:t> </a:t>
            </a:r>
            <a:r>
              <a:rPr lang="en-US" dirty="0" err="1"/>
              <a:t>i</a:t>
            </a:r>
            <a:r>
              <a:rPr lang="en-US" dirty="0"/>
              <a:t> </a:t>
            </a:r>
            <a:r>
              <a:rPr lang="en-US" dirty="0" err="1"/>
              <a:t>način</a:t>
            </a:r>
            <a:r>
              <a:rPr lang="en-US" dirty="0"/>
              <a:t> </a:t>
            </a:r>
            <a:r>
              <a:rPr lang="en-US" dirty="0" err="1"/>
              <a:t>pisanja</a:t>
            </a:r>
            <a:r>
              <a:rPr lang="en-US" dirty="0"/>
              <a:t> </a:t>
            </a:r>
            <a:r>
              <a:rPr lang="en-US" dirty="0" err="1"/>
              <a:t>odgovora</a:t>
            </a:r>
            <a:r>
              <a:rPr lang="en-US" dirty="0"/>
              <a:t> (</a:t>
            </a:r>
            <a:r>
              <a:rPr lang="en-US" dirty="0" err="1"/>
              <a:t>potpuni</a:t>
            </a:r>
            <a:r>
              <a:rPr lang="en-US" dirty="0"/>
              <a:t>, </a:t>
            </a:r>
            <a:r>
              <a:rPr lang="en-US" dirty="0" err="1"/>
              <a:t>pune</a:t>
            </a:r>
            <a:r>
              <a:rPr lang="en-US" dirty="0"/>
              <a:t> </a:t>
            </a:r>
            <a:r>
              <a:rPr lang="en-US" dirty="0" err="1"/>
              <a:t>rečenice</a:t>
            </a:r>
            <a:r>
              <a:rPr lang="en-US" dirty="0"/>
              <a:t>). </a:t>
            </a:r>
            <a:r>
              <a:rPr lang="en-US" dirty="0" err="1"/>
              <a:t>Potrebno</a:t>
            </a:r>
            <a:r>
              <a:rPr lang="en-US" dirty="0"/>
              <a:t> je </a:t>
            </a:r>
            <a:r>
              <a:rPr lang="en-US" dirty="0" err="1"/>
              <a:t>prepisati</a:t>
            </a:r>
            <a:r>
              <a:rPr lang="en-US" dirty="0"/>
              <a:t> </a:t>
            </a:r>
            <a:r>
              <a:rPr lang="en-US" dirty="0" err="1"/>
              <a:t>i</a:t>
            </a:r>
            <a:r>
              <a:rPr lang="en-US" dirty="0"/>
              <a:t> </a:t>
            </a:r>
            <a:r>
              <a:rPr lang="en-US" dirty="0" err="1"/>
              <a:t>pitanja</a:t>
            </a:r>
            <a:r>
              <a:rPr lang="en-US" dirty="0"/>
              <a:t> </a:t>
            </a:r>
            <a:r>
              <a:rPr lang="en-US" dirty="0" err="1"/>
              <a:t>novinara</a:t>
            </a:r>
            <a:r>
              <a:rPr lang="en-US" dirty="0"/>
              <a:t>. </a:t>
            </a:r>
            <a:r>
              <a:rPr lang="en-US" dirty="0" err="1"/>
              <a:t>Možete</a:t>
            </a:r>
            <a:r>
              <a:rPr lang="en-US" dirty="0"/>
              <a:t> </a:t>
            </a:r>
            <a:r>
              <a:rPr lang="en-US" dirty="0" err="1"/>
              <a:t>dodati</a:t>
            </a:r>
            <a:r>
              <a:rPr lang="en-US" dirty="0"/>
              <a:t> </a:t>
            </a:r>
            <a:r>
              <a:rPr lang="en-US" dirty="0" err="1"/>
              <a:t>još</a:t>
            </a:r>
            <a:r>
              <a:rPr lang="en-US" dirty="0"/>
              <a:t> </a:t>
            </a:r>
            <a:r>
              <a:rPr lang="en-US" dirty="0" err="1"/>
              <a:t>pitanja</a:t>
            </a:r>
            <a:r>
              <a:rPr lang="en-US" dirty="0"/>
              <a:t> </a:t>
            </a:r>
            <a:r>
              <a:rPr lang="en-US" dirty="0" err="1"/>
              <a:t>novinara</a:t>
            </a:r>
            <a:r>
              <a:rPr lang="en-US" dirty="0"/>
              <a:t>. </a:t>
            </a:r>
          </a:p>
        </p:txBody>
      </p:sp>
    </p:spTree>
    <p:extLst>
      <p:ext uri="{BB962C8B-B14F-4D97-AF65-F5344CB8AC3E}">
        <p14:creationId xmlns:p14="http://schemas.microsoft.com/office/powerpoint/2010/main" val="92907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FDC5ED2-3A44-4FA5-A7FA-41F7DFF94C41}"/>
              </a:ext>
            </a:extLst>
          </p:cNvPr>
          <p:cNvSpPr>
            <a:spLocks noGrp="1"/>
          </p:cNvSpPr>
          <p:nvPr>
            <p:ph type="title"/>
          </p:nvPr>
        </p:nvSpPr>
        <p:spPr/>
        <p:txBody>
          <a:bodyPr/>
          <a:lstStyle/>
          <a:p>
            <a:r>
              <a:rPr lang="en-US" dirty="0" err="1"/>
              <a:t>Intervju</a:t>
            </a:r>
            <a:endParaRPr lang="en-US" dirty="0"/>
          </a:p>
        </p:txBody>
      </p:sp>
      <p:sp>
        <p:nvSpPr>
          <p:cNvPr id="3" name="Rezervirano mjesto sadržaja 2">
            <a:extLst>
              <a:ext uri="{FF2B5EF4-FFF2-40B4-BE49-F238E27FC236}">
                <a16:creationId xmlns:a16="http://schemas.microsoft.com/office/drawing/2014/main" xmlns="" id="{81B2624C-7ED7-4025-A158-C4E6A82E60B7}"/>
              </a:ext>
            </a:extLst>
          </p:cNvPr>
          <p:cNvSpPr>
            <a:spLocks noGrp="1"/>
          </p:cNvSpPr>
          <p:nvPr>
            <p:ph idx="1"/>
          </p:nvPr>
        </p:nvSpPr>
        <p:spPr>
          <a:xfrm>
            <a:off x="3662041" y="389614"/>
            <a:ext cx="7255099" cy="6345699"/>
          </a:xfrm>
        </p:spPr>
        <p:txBody>
          <a:bodyPr>
            <a:normAutofit fontScale="92500" lnSpcReduction="20000"/>
          </a:bodyPr>
          <a:lstStyle/>
          <a:p>
            <a:pPr marL="0" indent="0">
              <a:buNone/>
            </a:pPr>
            <a:r>
              <a:rPr lang="en-US" dirty="0" err="1"/>
              <a:t>Novinar</a:t>
            </a:r>
            <a:r>
              <a:rPr lang="en-US" dirty="0"/>
              <a:t>: ‘’</a:t>
            </a:r>
            <a:r>
              <a:rPr lang="en-US" dirty="0" err="1"/>
              <a:t>Hvaljen</a:t>
            </a:r>
            <a:r>
              <a:rPr lang="en-US" dirty="0"/>
              <a:t> </a:t>
            </a:r>
            <a:r>
              <a:rPr lang="en-US" dirty="0" err="1"/>
              <a:t>Isus</a:t>
            </a:r>
            <a:r>
              <a:rPr lang="en-US" dirty="0"/>
              <a:t> </a:t>
            </a:r>
            <a:r>
              <a:rPr lang="en-US" dirty="0" err="1"/>
              <a:t>i</a:t>
            </a:r>
            <a:r>
              <a:rPr lang="en-US" dirty="0"/>
              <a:t> </a:t>
            </a:r>
            <a:r>
              <a:rPr lang="en-US" dirty="0" err="1"/>
              <a:t>Marija</a:t>
            </a:r>
            <a:r>
              <a:rPr lang="en-US" dirty="0"/>
              <a:t>. Ja </a:t>
            </a:r>
            <a:r>
              <a:rPr lang="en-US" dirty="0" err="1"/>
              <a:t>sam</a:t>
            </a:r>
            <a:r>
              <a:rPr lang="en-US" dirty="0"/>
              <a:t> </a:t>
            </a:r>
            <a:r>
              <a:rPr lang="en-US" dirty="0" err="1"/>
              <a:t>novinar</a:t>
            </a:r>
            <a:r>
              <a:rPr lang="en-US" dirty="0"/>
              <a:t> </a:t>
            </a:r>
            <a:r>
              <a:rPr lang="en-US" dirty="0" err="1"/>
              <a:t>iz</a:t>
            </a:r>
            <a:r>
              <a:rPr lang="en-US" dirty="0"/>
              <a:t> </a:t>
            </a:r>
            <a:r>
              <a:rPr lang="en-US" dirty="0" err="1"/>
              <a:t>katoličkog</a:t>
            </a:r>
            <a:r>
              <a:rPr lang="en-US" dirty="0"/>
              <a:t> </a:t>
            </a:r>
            <a:r>
              <a:rPr lang="en-US" dirty="0" err="1"/>
              <a:t>lista</a:t>
            </a:r>
            <a:r>
              <a:rPr lang="en-US" dirty="0"/>
              <a:t> </a:t>
            </a:r>
            <a:r>
              <a:rPr lang="en-US" i="1" dirty="0" err="1"/>
              <a:t>Glasnik</a:t>
            </a:r>
            <a:r>
              <a:rPr lang="en-US" i="1" dirty="0"/>
              <a:t> </a:t>
            </a:r>
            <a:r>
              <a:rPr lang="en-US" dirty="0" err="1"/>
              <a:t>i</a:t>
            </a:r>
            <a:r>
              <a:rPr lang="en-US" dirty="0"/>
              <a:t> </a:t>
            </a:r>
            <a:r>
              <a:rPr lang="en-US" dirty="0" err="1"/>
              <a:t>naši</a:t>
            </a:r>
            <a:r>
              <a:rPr lang="en-US" dirty="0"/>
              <a:t> </a:t>
            </a:r>
            <a:r>
              <a:rPr lang="en-US" dirty="0" err="1"/>
              <a:t>čitatelji</a:t>
            </a:r>
            <a:r>
              <a:rPr lang="en-US" dirty="0"/>
              <a:t> bi </a:t>
            </a:r>
            <a:r>
              <a:rPr lang="en-US" dirty="0" err="1"/>
              <a:t>vrlo</a:t>
            </a:r>
            <a:r>
              <a:rPr lang="en-US" dirty="0"/>
              <a:t> </a:t>
            </a:r>
            <a:r>
              <a:rPr lang="en-US" dirty="0" err="1"/>
              <a:t>rado</a:t>
            </a:r>
            <a:r>
              <a:rPr lang="en-US" dirty="0"/>
              <a:t> </a:t>
            </a:r>
            <a:r>
              <a:rPr lang="en-US" dirty="0" err="1"/>
              <a:t>čuli</a:t>
            </a:r>
            <a:r>
              <a:rPr lang="en-US" dirty="0"/>
              <a:t> </a:t>
            </a:r>
            <a:r>
              <a:rPr lang="en-US" dirty="0" err="1"/>
              <a:t>nešto</a:t>
            </a:r>
            <a:r>
              <a:rPr lang="en-US" dirty="0"/>
              <a:t> </a:t>
            </a:r>
            <a:r>
              <a:rPr lang="en-US" dirty="0" err="1"/>
              <a:t>više</a:t>
            </a:r>
            <a:r>
              <a:rPr lang="en-US" dirty="0"/>
              <a:t> o </a:t>
            </a:r>
            <a:r>
              <a:rPr lang="en-US" dirty="0" err="1"/>
              <a:t>Vama</a:t>
            </a:r>
            <a:r>
              <a:rPr lang="en-US" dirty="0"/>
              <a:t>. Za </a:t>
            </a:r>
            <a:r>
              <a:rPr lang="en-US" dirty="0" err="1"/>
              <a:t>početak</a:t>
            </a:r>
            <a:r>
              <a:rPr lang="en-US" dirty="0"/>
              <a:t> mi recite </a:t>
            </a:r>
            <a:r>
              <a:rPr lang="en-US" dirty="0" err="1"/>
              <a:t>kako</a:t>
            </a:r>
            <a:r>
              <a:rPr lang="en-US" dirty="0"/>
              <a:t> se </a:t>
            </a:r>
            <a:r>
              <a:rPr lang="en-US" dirty="0" err="1"/>
              <a:t>zovete</a:t>
            </a:r>
            <a:r>
              <a:rPr lang="en-US" dirty="0"/>
              <a:t>?’’</a:t>
            </a:r>
          </a:p>
          <a:p>
            <a:pPr marL="0" indent="0">
              <a:buNone/>
            </a:pPr>
            <a:r>
              <a:rPr lang="en-US" dirty="0"/>
              <a:t>Ivan:</a:t>
            </a:r>
          </a:p>
          <a:p>
            <a:pPr marL="0" indent="0">
              <a:buNone/>
            </a:pPr>
            <a:r>
              <a:rPr lang="en-US" dirty="0" err="1"/>
              <a:t>Novinar</a:t>
            </a:r>
            <a:r>
              <a:rPr lang="en-US" dirty="0"/>
              <a:t>: ‘’</a:t>
            </a:r>
            <a:r>
              <a:rPr lang="en-US" dirty="0" err="1"/>
              <a:t>Poznato</a:t>
            </a:r>
            <a:r>
              <a:rPr lang="en-US" dirty="0"/>
              <a:t> </a:t>
            </a:r>
            <a:r>
              <a:rPr lang="en-US" dirty="0" err="1"/>
              <a:t>nam</a:t>
            </a:r>
            <a:r>
              <a:rPr lang="en-US" dirty="0"/>
              <a:t> je da </a:t>
            </a:r>
            <a:r>
              <a:rPr lang="en-US" dirty="0" err="1"/>
              <a:t>su</a:t>
            </a:r>
            <a:r>
              <a:rPr lang="en-US" dirty="0"/>
              <a:t> </a:t>
            </a:r>
            <a:r>
              <a:rPr lang="en-US" dirty="0" err="1"/>
              <a:t>doktori</a:t>
            </a:r>
            <a:r>
              <a:rPr lang="en-US" dirty="0"/>
              <a:t> </a:t>
            </a:r>
            <a:r>
              <a:rPr lang="en-US" dirty="0" err="1"/>
              <a:t>rekli</a:t>
            </a:r>
            <a:r>
              <a:rPr lang="en-US" dirty="0"/>
              <a:t> da </a:t>
            </a:r>
            <a:r>
              <a:rPr lang="en-US" dirty="0" err="1"/>
              <a:t>vaša</a:t>
            </a:r>
            <a:r>
              <a:rPr lang="en-US" dirty="0"/>
              <a:t> </a:t>
            </a:r>
            <a:r>
              <a:rPr lang="en-US" dirty="0" err="1"/>
              <a:t>majka</a:t>
            </a:r>
            <a:r>
              <a:rPr lang="en-US" dirty="0"/>
              <a:t> </a:t>
            </a:r>
            <a:r>
              <a:rPr lang="en-US" dirty="0" err="1"/>
              <a:t>nije</a:t>
            </a:r>
            <a:r>
              <a:rPr lang="en-US" dirty="0"/>
              <a:t> </a:t>
            </a:r>
            <a:r>
              <a:rPr lang="en-US" dirty="0" err="1"/>
              <a:t>mogla</a:t>
            </a:r>
            <a:r>
              <a:rPr lang="en-US" dirty="0"/>
              <a:t> </a:t>
            </a:r>
            <a:r>
              <a:rPr lang="en-US" dirty="0" err="1"/>
              <a:t>imati</a:t>
            </a:r>
            <a:r>
              <a:rPr lang="en-US" dirty="0"/>
              <a:t> </a:t>
            </a:r>
            <a:r>
              <a:rPr lang="en-US" dirty="0" err="1"/>
              <a:t>djecu</a:t>
            </a:r>
            <a:r>
              <a:rPr lang="en-US" dirty="0"/>
              <a:t>, </a:t>
            </a:r>
            <a:r>
              <a:rPr lang="en-US" dirty="0" err="1"/>
              <a:t>ali</a:t>
            </a:r>
            <a:r>
              <a:rPr lang="en-US" dirty="0"/>
              <a:t> </a:t>
            </a:r>
            <a:r>
              <a:rPr lang="en-US" dirty="0" err="1"/>
              <a:t>ipak</a:t>
            </a:r>
            <a:r>
              <a:rPr lang="en-US" dirty="0"/>
              <a:t> Vi </a:t>
            </a:r>
            <a:r>
              <a:rPr lang="en-US" dirty="0" err="1"/>
              <a:t>ste</a:t>
            </a:r>
            <a:r>
              <a:rPr lang="en-US" dirty="0"/>
              <a:t> se </a:t>
            </a:r>
            <a:r>
              <a:rPr lang="en-US" dirty="0" err="1"/>
              <a:t>rodili</a:t>
            </a:r>
            <a:r>
              <a:rPr lang="en-US" dirty="0"/>
              <a:t>. </a:t>
            </a:r>
            <a:r>
              <a:rPr lang="en-US" dirty="0" err="1"/>
              <a:t>Možete</a:t>
            </a:r>
            <a:r>
              <a:rPr lang="en-US" dirty="0"/>
              <a:t> li </a:t>
            </a:r>
            <a:r>
              <a:rPr lang="en-US" dirty="0" err="1"/>
              <a:t>nam</a:t>
            </a:r>
            <a:r>
              <a:rPr lang="en-US" dirty="0"/>
              <a:t> </a:t>
            </a:r>
            <a:r>
              <a:rPr lang="en-US" dirty="0" err="1"/>
              <a:t>nešto</a:t>
            </a:r>
            <a:r>
              <a:rPr lang="en-US" dirty="0"/>
              <a:t> </a:t>
            </a:r>
            <a:r>
              <a:rPr lang="en-US" dirty="0" err="1"/>
              <a:t>više</a:t>
            </a:r>
            <a:r>
              <a:rPr lang="en-US" dirty="0"/>
              <a:t> </a:t>
            </a:r>
            <a:r>
              <a:rPr lang="en-US" dirty="0" err="1"/>
              <a:t>reći</a:t>
            </a:r>
            <a:r>
              <a:rPr lang="en-US" dirty="0"/>
              <a:t> o tome?’’</a:t>
            </a:r>
          </a:p>
          <a:p>
            <a:pPr marL="0" indent="0">
              <a:buNone/>
            </a:pPr>
            <a:r>
              <a:rPr lang="en-US" dirty="0"/>
              <a:t>Ivan:</a:t>
            </a:r>
          </a:p>
          <a:p>
            <a:pPr marL="0" indent="0">
              <a:buNone/>
            </a:pPr>
            <a:r>
              <a:rPr lang="en-US" dirty="0" err="1"/>
              <a:t>Novinar</a:t>
            </a:r>
            <a:r>
              <a:rPr lang="en-US" dirty="0"/>
              <a:t>: ‘’</a:t>
            </a:r>
            <a:r>
              <a:rPr lang="en-US" dirty="0" err="1"/>
              <a:t>Možete</a:t>
            </a:r>
            <a:r>
              <a:rPr lang="en-US" dirty="0"/>
              <a:t> li </a:t>
            </a:r>
            <a:r>
              <a:rPr lang="en-US" dirty="0" err="1"/>
              <a:t>nam</a:t>
            </a:r>
            <a:r>
              <a:rPr lang="en-US" dirty="0"/>
              <a:t> </a:t>
            </a:r>
            <a:r>
              <a:rPr lang="en-US" dirty="0" err="1"/>
              <a:t>više</a:t>
            </a:r>
            <a:r>
              <a:rPr lang="en-US" dirty="0"/>
              <a:t> </a:t>
            </a:r>
            <a:r>
              <a:rPr lang="en-US" dirty="0" err="1"/>
              <a:t>reći</a:t>
            </a:r>
            <a:r>
              <a:rPr lang="en-US" dirty="0"/>
              <a:t> o </a:t>
            </a:r>
            <a:r>
              <a:rPr lang="en-US" dirty="0" err="1"/>
              <a:t>svom</a:t>
            </a:r>
            <a:r>
              <a:rPr lang="en-US" dirty="0"/>
              <a:t> </a:t>
            </a:r>
            <a:r>
              <a:rPr lang="en-US" dirty="0" err="1"/>
              <a:t>duhovnom</a:t>
            </a:r>
            <a:r>
              <a:rPr lang="en-US" dirty="0"/>
              <a:t> </a:t>
            </a:r>
            <a:r>
              <a:rPr lang="en-US" dirty="0" err="1"/>
              <a:t>životu</a:t>
            </a:r>
            <a:r>
              <a:rPr lang="en-US" dirty="0"/>
              <a:t>? </a:t>
            </a:r>
            <a:r>
              <a:rPr lang="en-US" dirty="0" err="1"/>
              <a:t>Kakav</a:t>
            </a:r>
            <a:r>
              <a:rPr lang="en-US" dirty="0"/>
              <a:t> je </a:t>
            </a:r>
            <a:r>
              <a:rPr lang="en-US" dirty="0" err="1"/>
              <a:t>Vaš</a:t>
            </a:r>
            <a:r>
              <a:rPr lang="en-US" dirty="0"/>
              <a:t> </a:t>
            </a:r>
            <a:r>
              <a:rPr lang="en-US" dirty="0" err="1"/>
              <a:t>odnos</a:t>
            </a:r>
            <a:r>
              <a:rPr lang="en-US" dirty="0"/>
              <a:t> </a:t>
            </a:r>
            <a:r>
              <a:rPr lang="en-US" dirty="0" err="1"/>
              <a:t>prema</a:t>
            </a:r>
            <a:r>
              <a:rPr lang="en-US" dirty="0"/>
              <a:t> </a:t>
            </a:r>
            <a:r>
              <a:rPr lang="en-US" dirty="0" err="1"/>
              <a:t>Bogu</a:t>
            </a:r>
            <a:r>
              <a:rPr lang="en-US" dirty="0"/>
              <a:t> </a:t>
            </a:r>
            <a:r>
              <a:rPr lang="en-US" dirty="0" err="1"/>
              <a:t>i</a:t>
            </a:r>
            <a:r>
              <a:rPr lang="en-US" dirty="0"/>
              <a:t> </a:t>
            </a:r>
            <a:r>
              <a:rPr lang="en-US" dirty="0" err="1"/>
              <a:t>vjeri</a:t>
            </a:r>
            <a:r>
              <a:rPr lang="en-US" dirty="0"/>
              <a:t>?’’</a:t>
            </a:r>
          </a:p>
          <a:p>
            <a:pPr marL="0" indent="0">
              <a:buNone/>
            </a:pPr>
            <a:r>
              <a:rPr lang="en-US" dirty="0"/>
              <a:t>Ivan:</a:t>
            </a:r>
          </a:p>
          <a:p>
            <a:pPr marL="0" indent="0">
              <a:buNone/>
            </a:pPr>
            <a:r>
              <a:rPr lang="en-US" dirty="0" err="1"/>
              <a:t>Novinar</a:t>
            </a:r>
            <a:r>
              <a:rPr lang="en-US" dirty="0"/>
              <a:t>: ‘’</a:t>
            </a:r>
            <a:r>
              <a:rPr lang="en-US" dirty="0" err="1"/>
              <a:t>Nazivaju</a:t>
            </a:r>
            <a:r>
              <a:rPr lang="en-US" dirty="0"/>
              <a:t> Vas </a:t>
            </a:r>
            <a:r>
              <a:rPr lang="en-US" dirty="0" err="1"/>
              <a:t>i</a:t>
            </a:r>
            <a:r>
              <a:rPr lang="en-US" dirty="0"/>
              <a:t> </a:t>
            </a:r>
            <a:r>
              <a:rPr lang="en-US" dirty="0" err="1"/>
              <a:t>Glasnik</a:t>
            </a:r>
            <a:r>
              <a:rPr lang="en-US" dirty="0"/>
              <a:t> </a:t>
            </a:r>
            <a:r>
              <a:rPr lang="en-US" dirty="0" err="1"/>
              <a:t>Mesije</a:t>
            </a:r>
            <a:r>
              <a:rPr lang="en-US" dirty="0"/>
              <a:t>. </a:t>
            </a:r>
            <a:r>
              <a:rPr lang="en-US" dirty="0" err="1"/>
              <a:t>Tko</a:t>
            </a:r>
            <a:r>
              <a:rPr lang="en-US" dirty="0"/>
              <a:t> je </a:t>
            </a:r>
            <a:r>
              <a:rPr lang="en-US" dirty="0" err="1"/>
              <a:t>taj</a:t>
            </a:r>
            <a:r>
              <a:rPr lang="en-US" dirty="0"/>
              <a:t> </a:t>
            </a:r>
            <a:r>
              <a:rPr lang="en-US" dirty="0" err="1"/>
              <a:t>Mesija</a:t>
            </a:r>
            <a:r>
              <a:rPr lang="en-US" dirty="0"/>
              <a:t> o </a:t>
            </a:r>
            <a:r>
              <a:rPr lang="en-US" dirty="0" err="1"/>
              <a:t>čijem</a:t>
            </a:r>
            <a:r>
              <a:rPr lang="en-US" dirty="0"/>
              <a:t> </a:t>
            </a:r>
            <a:r>
              <a:rPr lang="en-US" dirty="0" err="1"/>
              <a:t>dolasku</a:t>
            </a:r>
            <a:r>
              <a:rPr lang="en-US" dirty="0"/>
              <a:t> </a:t>
            </a:r>
            <a:r>
              <a:rPr lang="en-US" dirty="0" err="1"/>
              <a:t>govorite</a:t>
            </a:r>
            <a:r>
              <a:rPr lang="en-US" dirty="0"/>
              <a:t>?’’</a:t>
            </a:r>
          </a:p>
          <a:p>
            <a:pPr marL="0" indent="0">
              <a:buNone/>
            </a:pPr>
            <a:r>
              <a:rPr lang="en-US" dirty="0"/>
              <a:t>Ivan:</a:t>
            </a:r>
          </a:p>
          <a:p>
            <a:pPr marL="0" indent="0">
              <a:buNone/>
            </a:pPr>
            <a:r>
              <a:rPr lang="en-US" dirty="0" err="1"/>
              <a:t>Novinar</a:t>
            </a:r>
            <a:r>
              <a:rPr lang="en-US" dirty="0"/>
              <a:t>: ‘’</a:t>
            </a:r>
            <a:r>
              <a:rPr lang="en-US" dirty="0" err="1"/>
              <a:t>Kralj</a:t>
            </a:r>
            <a:r>
              <a:rPr lang="en-US" dirty="0"/>
              <a:t> Herod Vas u </a:t>
            </a:r>
            <a:r>
              <a:rPr lang="en-US" dirty="0" err="1"/>
              <a:t>zadnje</a:t>
            </a:r>
            <a:r>
              <a:rPr lang="en-US" dirty="0"/>
              <a:t> </a:t>
            </a:r>
            <a:r>
              <a:rPr lang="en-US" dirty="0" err="1"/>
              <a:t>vrijeme</a:t>
            </a:r>
            <a:r>
              <a:rPr lang="en-US" dirty="0"/>
              <a:t> </a:t>
            </a:r>
            <a:r>
              <a:rPr lang="en-US" dirty="0" err="1"/>
              <a:t>oštro</a:t>
            </a:r>
            <a:r>
              <a:rPr lang="en-US" dirty="0"/>
              <a:t> </a:t>
            </a:r>
            <a:r>
              <a:rPr lang="en-US" dirty="0" err="1"/>
              <a:t>napada</a:t>
            </a:r>
            <a:r>
              <a:rPr lang="en-US" dirty="0"/>
              <a:t>. Bojite li se za </a:t>
            </a:r>
            <a:r>
              <a:rPr lang="en-US" dirty="0" err="1"/>
              <a:t>svoj</a:t>
            </a:r>
            <a:r>
              <a:rPr lang="en-US" dirty="0"/>
              <a:t> </a:t>
            </a:r>
            <a:r>
              <a:rPr lang="en-US" dirty="0" err="1"/>
              <a:t>život</a:t>
            </a:r>
            <a:r>
              <a:rPr lang="en-US" dirty="0"/>
              <a:t>?’’</a:t>
            </a:r>
          </a:p>
          <a:p>
            <a:pPr marL="0" indent="0">
              <a:buNone/>
            </a:pPr>
            <a:r>
              <a:rPr lang="en-US" dirty="0"/>
              <a:t>Ivan: </a:t>
            </a:r>
          </a:p>
          <a:p>
            <a:pPr marL="0" indent="0">
              <a:buNone/>
            </a:pPr>
            <a:r>
              <a:rPr lang="en-US" dirty="0" err="1"/>
              <a:t>Novinar</a:t>
            </a:r>
            <a:r>
              <a:rPr lang="en-US" dirty="0"/>
              <a:t>: ‘’</a:t>
            </a:r>
            <a:r>
              <a:rPr lang="en-US" dirty="0" err="1"/>
              <a:t>Hvala</a:t>
            </a:r>
            <a:r>
              <a:rPr lang="en-US" dirty="0"/>
              <a:t> </a:t>
            </a:r>
            <a:r>
              <a:rPr lang="en-US" dirty="0" err="1"/>
              <a:t>Vam</a:t>
            </a:r>
            <a:r>
              <a:rPr lang="en-US" dirty="0"/>
              <a:t> </a:t>
            </a:r>
            <a:r>
              <a:rPr lang="en-US" dirty="0" err="1"/>
              <a:t>na</a:t>
            </a:r>
            <a:r>
              <a:rPr lang="en-US" dirty="0"/>
              <a:t> </a:t>
            </a:r>
            <a:r>
              <a:rPr lang="en-US" dirty="0" err="1"/>
              <a:t>ovom</a:t>
            </a:r>
            <a:r>
              <a:rPr lang="en-US" dirty="0"/>
              <a:t> </a:t>
            </a:r>
            <a:r>
              <a:rPr lang="en-US" dirty="0" err="1"/>
              <a:t>razgovoru</a:t>
            </a:r>
            <a:r>
              <a:rPr lang="en-US" dirty="0"/>
              <a:t>. </a:t>
            </a:r>
            <a:r>
              <a:rPr lang="en-US" dirty="0" err="1"/>
              <a:t>Imate</a:t>
            </a:r>
            <a:r>
              <a:rPr lang="en-US" dirty="0"/>
              <a:t> li </a:t>
            </a:r>
            <a:r>
              <a:rPr lang="en-US" dirty="0" err="1"/>
              <a:t>poruku</a:t>
            </a:r>
            <a:r>
              <a:rPr lang="en-US" dirty="0"/>
              <a:t> za </a:t>
            </a:r>
            <a:r>
              <a:rPr lang="en-US" dirty="0" err="1"/>
              <a:t>naše</a:t>
            </a:r>
            <a:r>
              <a:rPr lang="en-US" dirty="0"/>
              <a:t> </a:t>
            </a:r>
            <a:r>
              <a:rPr lang="en-US" dirty="0" err="1"/>
              <a:t>čitatelje</a:t>
            </a:r>
            <a:r>
              <a:rPr lang="en-US" dirty="0"/>
              <a:t>?’’</a:t>
            </a:r>
          </a:p>
          <a:p>
            <a:pPr marL="0" indent="0">
              <a:buNone/>
            </a:pPr>
            <a:r>
              <a:rPr lang="en-US" dirty="0"/>
              <a:t>Ivan:</a:t>
            </a:r>
          </a:p>
          <a:p>
            <a:pPr marL="0" indent="0">
              <a:buNone/>
            </a:pPr>
            <a:r>
              <a:rPr lang="en-US" dirty="0"/>
              <a:t> </a:t>
            </a:r>
          </a:p>
        </p:txBody>
      </p:sp>
    </p:spTree>
    <p:extLst>
      <p:ext uri="{BB962C8B-B14F-4D97-AF65-F5344CB8AC3E}">
        <p14:creationId xmlns:p14="http://schemas.microsoft.com/office/powerpoint/2010/main" val="217029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9840FD7-B567-436F-9995-9C4397BF1627}"/>
              </a:ext>
            </a:extLst>
          </p:cNvPr>
          <p:cNvSpPr>
            <a:spLocks noGrp="1"/>
          </p:cNvSpPr>
          <p:nvPr>
            <p:ph type="title"/>
          </p:nvPr>
        </p:nvSpPr>
        <p:spPr/>
        <p:txBody>
          <a:bodyPr/>
          <a:lstStyle/>
          <a:p>
            <a:r>
              <a:rPr lang="en-US" dirty="0" err="1"/>
              <a:t>Ponovimo</a:t>
            </a:r>
            <a:endParaRPr lang="en-US" dirty="0"/>
          </a:p>
        </p:txBody>
      </p:sp>
      <p:sp>
        <p:nvSpPr>
          <p:cNvPr id="3" name="Rezervirano mjesto sadržaja 2">
            <a:extLst>
              <a:ext uri="{FF2B5EF4-FFF2-40B4-BE49-F238E27FC236}">
                <a16:creationId xmlns:a16="http://schemas.microsoft.com/office/drawing/2014/main" xmlns="" id="{C80E2B29-3321-48F2-B332-BE1BC5152411}"/>
              </a:ext>
            </a:extLst>
          </p:cNvPr>
          <p:cNvSpPr>
            <a:spLocks noGrp="1"/>
          </p:cNvSpPr>
          <p:nvPr>
            <p:ph idx="1"/>
          </p:nvPr>
        </p:nvSpPr>
        <p:spPr>
          <a:xfrm>
            <a:off x="3924927" y="919767"/>
            <a:ext cx="7315200" cy="5120640"/>
          </a:xfrm>
        </p:spPr>
        <p:txBody>
          <a:bodyPr>
            <a:normAutofit fontScale="92500" lnSpcReduction="10000"/>
          </a:bodyPr>
          <a:lstStyle/>
          <a:p>
            <a:r>
              <a:rPr lang="en-US" dirty="0" err="1"/>
              <a:t>Provjerite</a:t>
            </a:r>
            <a:r>
              <a:rPr lang="en-US" dirty="0"/>
              <a:t> </a:t>
            </a:r>
            <a:r>
              <a:rPr lang="en-US" dirty="0" err="1"/>
              <a:t>koliko</a:t>
            </a:r>
            <a:r>
              <a:rPr lang="en-US" dirty="0"/>
              <a:t> </a:t>
            </a:r>
            <a:r>
              <a:rPr lang="en-US" dirty="0" err="1"/>
              <a:t>ste</a:t>
            </a:r>
            <a:r>
              <a:rPr lang="en-US" dirty="0"/>
              <a:t> </a:t>
            </a:r>
            <a:r>
              <a:rPr lang="en-US" dirty="0" err="1"/>
              <a:t>zapamtili</a:t>
            </a:r>
            <a:r>
              <a:rPr lang="en-US" dirty="0"/>
              <a:t> </a:t>
            </a:r>
            <a:r>
              <a:rPr lang="en-US" dirty="0" err="1"/>
              <a:t>igrajući</a:t>
            </a:r>
            <a:r>
              <a:rPr lang="en-US" dirty="0"/>
              <a:t> </a:t>
            </a:r>
            <a:r>
              <a:rPr lang="en-US" dirty="0" err="1"/>
              <a:t>kviz</a:t>
            </a:r>
            <a:r>
              <a:rPr lang="en-US" dirty="0"/>
              <a:t>:</a:t>
            </a:r>
          </a:p>
          <a:p>
            <a:pPr marL="0" indent="0">
              <a:buNone/>
            </a:pPr>
            <a:r>
              <a:rPr lang="en-US" dirty="0">
                <a:solidFill>
                  <a:srgbClr val="00B0F0"/>
                </a:solidFill>
                <a:hlinkClick r:id="rId2">
                  <a:extLst>
                    <a:ext uri="{A12FA001-AC4F-418D-AE19-62706E023703}">
                      <ahyp:hlinkClr xmlns:ahyp="http://schemas.microsoft.com/office/drawing/2018/hyperlinkcolor" xmlns="" val="tx"/>
                    </a:ext>
                  </a:extLst>
                </a:hlinkClick>
              </a:rPr>
              <a:t>https://learningapps.org/display?v=p3os4x32t20</a:t>
            </a:r>
            <a:endParaRPr lang="en-US" dirty="0">
              <a:solidFill>
                <a:srgbClr val="00B0F0"/>
              </a:solidFill>
            </a:endParaRPr>
          </a:p>
          <a:p>
            <a:r>
              <a:rPr lang="en-US" dirty="0" err="1"/>
              <a:t>Nacrtaj</a:t>
            </a:r>
            <a:r>
              <a:rPr lang="en-US" dirty="0"/>
              <a:t> </a:t>
            </a:r>
            <a:r>
              <a:rPr lang="en-US" dirty="0" err="1"/>
              <a:t>jedan</a:t>
            </a:r>
            <a:r>
              <a:rPr lang="en-US" dirty="0"/>
              <a:t> </a:t>
            </a:r>
            <a:r>
              <a:rPr lang="en-US" dirty="0" err="1"/>
              <a:t>prikaz</a:t>
            </a:r>
            <a:r>
              <a:rPr lang="en-US" dirty="0"/>
              <a:t> </a:t>
            </a:r>
            <a:r>
              <a:rPr lang="en-US" dirty="0" err="1"/>
              <a:t>iz</a:t>
            </a:r>
            <a:r>
              <a:rPr lang="en-US" dirty="0"/>
              <a:t> </a:t>
            </a:r>
            <a:r>
              <a:rPr lang="en-US" dirty="0" err="1"/>
              <a:t>života</a:t>
            </a:r>
            <a:r>
              <a:rPr lang="en-US" dirty="0"/>
              <a:t> Ivana </a:t>
            </a:r>
            <a:r>
              <a:rPr lang="en-US" dirty="0" err="1"/>
              <a:t>Krstitelja</a:t>
            </a:r>
            <a:r>
              <a:rPr lang="en-US" dirty="0"/>
              <a:t>. </a:t>
            </a:r>
            <a:r>
              <a:rPr lang="en-US" dirty="0" err="1"/>
              <a:t>Klikni</a:t>
            </a:r>
            <a:r>
              <a:rPr lang="en-US" dirty="0"/>
              <a:t> </a:t>
            </a:r>
            <a:r>
              <a:rPr lang="en-US" dirty="0" err="1"/>
              <a:t>na</a:t>
            </a:r>
            <a:r>
              <a:rPr lang="en-US" dirty="0"/>
              <a:t> </a:t>
            </a:r>
            <a:r>
              <a:rPr lang="en-US" dirty="0" err="1"/>
              <a:t>poveznicu</a:t>
            </a:r>
            <a:r>
              <a:rPr lang="en-US" dirty="0"/>
              <a:t> </a:t>
            </a:r>
            <a:r>
              <a:rPr lang="en-US" dirty="0" err="1"/>
              <a:t>ispod</a:t>
            </a:r>
            <a:r>
              <a:rPr lang="en-US" dirty="0"/>
              <a:t> </a:t>
            </a:r>
            <a:r>
              <a:rPr lang="en-US" dirty="0" err="1"/>
              <a:t>i</a:t>
            </a:r>
            <a:r>
              <a:rPr lang="en-US" dirty="0"/>
              <a:t> </a:t>
            </a:r>
            <a:r>
              <a:rPr lang="en-US" dirty="0" err="1"/>
              <a:t>nacrtaj</a:t>
            </a:r>
            <a:r>
              <a:rPr lang="en-US" dirty="0"/>
              <a:t> </a:t>
            </a:r>
            <a:r>
              <a:rPr lang="en-US" dirty="0" err="1"/>
              <a:t>dio</a:t>
            </a:r>
            <a:r>
              <a:rPr lang="en-US" dirty="0"/>
              <a:t> Ivanova </a:t>
            </a:r>
            <a:r>
              <a:rPr lang="en-US" dirty="0" err="1"/>
              <a:t>života</a:t>
            </a:r>
            <a:r>
              <a:rPr lang="en-US" dirty="0"/>
              <a:t> </a:t>
            </a:r>
            <a:r>
              <a:rPr lang="en-US" dirty="0" err="1"/>
              <a:t>koji</a:t>
            </a:r>
            <a:r>
              <a:rPr lang="en-US" dirty="0"/>
              <a:t> </a:t>
            </a:r>
            <a:r>
              <a:rPr lang="en-US" dirty="0" err="1"/>
              <a:t>dobiješ</a:t>
            </a:r>
            <a:r>
              <a:rPr lang="en-US" dirty="0"/>
              <a:t> </a:t>
            </a:r>
            <a:r>
              <a:rPr lang="en-US" dirty="0" err="1"/>
              <a:t>vrtnjom</a:t>
            </a:r>
            <a:r>
              <a:rPr lang="en-US" dirty="0"/>
              <a:t> </a:t>
            </a:r>
            <a:r>
              <a:rPr lang="en-US" dirty="0" err="1"/>
              <a:t>kotača</a:t>
            </a:r>
            <a:r>
              <a:rPr lang="en-US" dirty="0"/>
              <a:t>:</a:t>
            </a:r>
          </a:p>
          <a:p>
            <a:pPr marL="0" indent="0">
              <a:buNone/>
            </a:pPr>
            <a:r>
              <a:rPr lang="en-US" dirty="0">
                <a:solidFill>
                  <a:srgbClr val="00B0F0"/>
                </a:solidFill>
                <a:hlinkClick r:id="rId3">
                  <a:extLst>
                    <a:ext uri="{A12FA001-AC4F-418D-AE19-62706E023703}">
                      <ahyp:hlinkClr xmlns:ahyp="http://schemas.microsoft.com/office/drawing/2018/hyperlinkcolor" xmlns="" val="tx"/>
                    </a:ext>
                  </a:extLst>
                </a:hlinkClick>
              </a:rPr>
              <a:t>https://tools-unite.com/tools/random-picker-wheel?names=Ivanovo%20ro%C4%91enje,Ivan%20u%20pustinji,Ivan%20krsti%20Isusa,Ivan%20u%20tamnici</a:t>
            </a:r>
            <a:endParaRPr lang="en-US" dirty="0">
              <a:solidFill>
                <a:srgbClr val="00B0F0"/>
              </a:solidFill>
            </a:endParaRPr>
          </a:p>
          <a:p>
            <a:pPr marL="0" indent="0">
              <a:buNone/>
            </a:pPr>
            <a:r>
              <a:rPr lang="en-US" dirty="0"/>
              <a:t>- Za one </a:t>
            </a:r>
            <a:r>
              <a:rPr lang="en-US" dirty="0" err="1"/>
              <a:t>koji</a:t>
            </a:r>
            <a:r>
              <a:rPr lang="en-US" dirty="0"/>
              <a:t> </a:t>
            </a:r>
            <a:r>
              <a:rPr lang="en-US" dirty="0" err="1"/>
              <a:t>žele</a:t>
            </a:r>
            <a:r>
              <a:rPr lang="en-US" dirty="0"/>
              <a:t> </a:t>
            </a:r>
            <a:r>
              <a:rPr lang="en-US" dirty="0" err="1"/>
              <a:t>više</a:t>
            </a:r>
            <a:r>
              <a:rPr lang="en-US" dirty="0"/>
              <a:t>: </a:t>
            </a:r>
            <a:r>
              <a:rPr lang="en-US" dirty="0" err="1"/>
              <a:t>umjesto</a:t>
            </a:r>
            <a:r>
              <a:rPr lang="en-US" dirty="0"/>
              <a:t> </a:t>
            </a:r>
            <a:r>
              <a:rPr lang="en-US" dirty="0" err="1"/>
              <a:t>jednog</a:t>
            </a:r>
            <a:r>
              <a:rPr lang="en-US" dirty="0"/>
              <a:t> </a:t>
            </a:r>
            <a:r>
              <a:rPr lang="en-US" dirty="0" err="1"/>
              <a:t>crteža</a:t>
            </a:r>
            <a:r>
              <a:rPr lang="en-US" dirty="0"/>
              <a:t>, </a:t>
            </a:r>
            <a:r>
              <a:rPr lang="en-US" dirty="0" err="1"/>
              <a:t>možete</a:t>
            </a:r>
            <a:r>
              <a:rPr lang="en-US" dirty="0"/>
              <a:t> </a:t>
            </a:r>
            <a:r>
              <a:rPr lang="en-US" dirty="0" err="1"/>
              <a:t>napraviti</a:t>
            </a:r>
            <a:r>
              <a:rPr lang="en-US" dirty="0"/>
              <a:t> strip o </a:t>
            </a:r>
            <a:r>
              <a:rPr lang="en-US" dirty="0" err="1"/>
              <a:t>životu</a:t>
            </a:r>
            <a:r>
              <a:rPr lang="en-US" dirty="0"/>
              <a:t> Ivana </a:t>
            </a:r>
            <a:r>
              <a:rPr lang="en-US" dirty="0" err="1"/>
              <a:t>Krstitelja</a:t>
            </a:r>
            <a:endParaRPr lang="en-US" dirty="0"/>
          </a:p>
          <a:p>
            <a:r>
              <a:rPr lang="en-US" dirty="0" err="1"/>
              <a:t>Intervju</a:t>
            </a:r>
            <a:r>
              <a:rPr lang="en-US" dirty="0"/>
              <a:t> u </a:t>
            </a:r>
            <a:r>
              <a:rPr lang="en-US" dirty="0" err="1"/>
              <a:t>bilježnici</a:t>
            </a:r>
            <a:r>
              <a:rPr lang="en-US" dirty="0"/>
              <a:t> </a:t>
            </a:r>
            <a:r>
              <a:rPr lang="en-US" dirty="0" err="1"/>
              <a:t>uslikajte</a:t>
            </a:r>
            <a:r>
              <a:rPr lang="en-US" dirty="0"/>
              <a:t> </a:t>
            </a:r>
            <a:r>
              <a:rPr lang="en-US" dirty="0" err="1"/>
              <a:t>i</a:t>
            </a:r>
            <a:r>
              <a:rPr lang="en-US" dirty="0"/>
              <a:t> </a:t>
            </a:r>
            <a:r>
              <a:rPr lang="en-US" dirty="0" err="1"/>
              <a:t>pošaljite</a:t>
            </a:r>
            <a:r>
              <a:rPr lang="en-US" dirty="0"/>
              <a:t> </a:t>
            </a:r>
            <a:r>
              <a:rPr lang="en-US" dirty="0" err="1"/>
              <a:t>na</a:t>
            </a:r>
            <a:r>
              <a:rPr lang="en-US" dirty="0"/>
              <a:t> e-mail:</a:t>
            </a:r>
          </a:p>
          <a:p>
            <a:pPr marL="0" indent="0">
              <a:buNone/>
            </a:pPr>
            <a:r>
              <a:rPr lang="en-US" dirty="0">
                <a:hlinkClick r:id="rId4"/>
              </a:rPr>
              <a:t>matej.cavarovic@gmail.com</a:t>
            </a:r>
            <a:endParaRPr lang="en-US" dirty="0"/>
          </a:p>
          <a:p>
            <a:r>
              <a:rPr lang="en-US" dirty="0"/>
              <a:t>Sat ste odradili ako napišete intervju s bar 5 odgovora Ivana Krstitelja. </a:t>
            </a:r>
            <a:endParaRPr lang="hr-HR" dirty="0" smtClean="0"/>
          </a:p>
          <a:p>
            <a:r>
              <a:rPr lang="hr-HR" dirty="0">
                <a:solidFill>
                  <a:schemeClr val="tx1"/>
                </a:solidFill>
              </a:rPr>
              <a:t>Rok za slanje slike rada je do kraja dana. Molim vas da se pridržavate tog roka jer idući dan se pregledavaju samo radovi učenika koji taj dan po rasporedu imaju vjeronauk</a:t>
            </a:r>
            <a:r>
              <a:rPr lang="hr-HR" dirty="0" smtClean="0">
                <a:solidFill>
                  <a:schemeClr val="tx1"/>
                </a:solidFill>
              </a:rPr>
              <a:t>.</a:t>
            </a:r>
            <a:endParaRPr lang="hr-HR" dirty="0"/>
          </a:p>
          <a:p>
            <a:endParaRPr lang="en-US" dirty="0"/>
          </a:p>
        </p:txBody>
      </p:sp>
    </p:spTree>
    <p:extLst>
      <p:ext uri="{BB962C8B-B14F-4D97-AF65-F5344CB8AC3E}">
        <p14:creationId xmlns:p14="http://schemas.microsoft.com/office/powerpoint/2010/main" val="3966264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AAF254E-A5F0-47A7-BF73-C4B1A377085D}"/>
              </a:ext>
            </a:extLst>
          </p:cNvPr>
          <p:cNvSpPr>
            <a:spLocks noGrp="1"/>
          </p:cNvSpPr>
          <p:nvPr>
            <p:ph type="title"/>
          </p:nvPr>
        </p:nvSpPr>
        <p:spPr/>
        <p:txBody>
          <a:bodyPr>
            <a:normAutofit/>
          </a:bodyPr>
          <a:lstStyle/>
          <a:p>
            <a:r>
              <a:rPr lang="en-US" sz="2800" dirty="0" err="1"/>
              <a:t>Samovrednovanje</a:t>
            </a:r>
            <a:endParaRPr lang="en-US" sz="2800" dirty="0"/>
          </a:p>
        </p:txBody>
      </p:sp>
      <p:sp>
        <p:nvSpPr>
          <p:cNvPr id="3" name="Rezervirano mjesto sadržaja 2">
            <a:extLst>
              <a:ext uri="{FF2B5EF4-FFF2-40B4-BE49-F238E27FC236}">
                <a16:creationId xmlns:a16="http://schemas.microsoft.com/office/drawing/2014/main" xmlns="" id="{05D95E3D-F19F-44D2-B171-DFEEC807CB65}"/>
              </a:ext>
            </a:extLst>
          </p:cNvPr>
          <p:cNvSpPr>
            <a:spLocks noGrp="1"/>
          </p:cNvSpPr>
          <p:nvPr>
            <p:ph idx="1"/>
          </p:nvPr>
        </p:nvSpPr>
        <p:spPr>
          <a:xfrm>
            <a:off x="3851513" y="304815"/>
            <a:ext cx="7315200" cy="3623130"/>
          </a:xfrm>
        </p:spPr>
        <p:txBody>
          <a:bodyPr/>
          <a:lstStyle/>
          <a:p>
            <a:r>
              <a:rPr lang="en-US" dirty="0" err="1"/>
              <a:t>Ocijeni</a:t>
            </a:r>
            <a:r>
              <a:rPr lang="en-US" dirty="0"/>
              <a:t> </a:t>
            </a:r>
            <a:r>
              <a:rPr lang="en-US" dirty="0" err="1"/>
              <a:t>svoj</a:t>
            </a:r>
            <a:r>
              <a:rPr lang="en-US" dirty="0"/>
              <a:t> rad </a:t>
            </a:r>
            <a:r>
              <a:rPr lang="en-US" dirty="0" err="1"/>
              <a:t>danas</a:t>
            </a:r>
            <a:r>
              <a:rPr lang="en-US" dirty="0"/>
              <a:t> </a:t>
            </a:r>
            <a:r>
              <a:rPr lang="en-US" dirty="0" err="1"/>
              <a:t>klikom</a:t>
            </a:r>
            <a:r>
              <a:rPr lang="en-US" dirty="0"/>
              <a:t> </a:t>
            </a:r>
            <a:r>
              <a:rPr lang="en-US" dirty="0" err="1"/>
              <a:t>na</a:t>
            </a:r>
            <a:r>
              <a:rPr lang="en-US" dirty="0"/>
              <a:t> </a:t>
            </a:r>
            <a:r>
              <a:rPr lang="en-US" dirty="0" err="1"/>
              <a:t>emotikon</a:t>
            </a:r>
            <a:r>
              <a:rPr lang="en-US" dirty="0"/>
              <a:t>. Za </a:t>
            </a:r>
            <a:r>
              <a:rPr lang="en-US" dirty="0" err="1"/>
              <a:t>svaku</a:t>
            </a:r>
            <a:r>
              <a:rPr lang="en-US" dirty="0"/>
              <a:t> od </a:t>
            </a:r>
            <a:r>
              <a:rPr lang="en-US" dirty="0" err="1"/>
              <a:t>navedenih</a:t>
            </a:r>
            <a:r>
              <a:rPr lang="en-US" dirty="0"/>
              <a:t> </a:t>
            </a:r>
            <a:r>
              <a:rPr lang="en-US" dirty="0" err="1"/>
              <a:t>tvrdnji</a:t>
            </a:r>
            <a:r>
              <a:rPr lang="en-US" dirty="0"/>
              <a:t> </a:t>
            </a:r>
            <a:r>
              <a:rPr lang="en-US" dirty="0" err="1"/>
              <a:t>ispod</a:t>
            </a:r>
            <a:r>
              <a:rPr lang="en-US" dirty="0"/>
              <a:t>, </a:t>
            </a:r>
            <a:r>
              <a:rPr lang="en-US" dirty="0" err="1"/>
              <a:t>ako</a:t>
            </a:r>
            <a:r>
              <a:rPr lang="en-US" dirty="0"/>
              <a:t> </a:t>
            </a:r>
            <a:r>
              <a:rPr lang="en-US" dirty="0" err="1"/>
              <a:t>ti</a:t>
            </a:r>
            <a:r>
              <a:rPr lang="en-US" dirty="0"/>
              <a:t> je </a:t>
            </a:r>
            <a:r>
              <a:rPr lang="en-US" dirty="0" err="1"/>
              <a:t>odgovor</a:t>
            </a:r>
            <a:r>
              <a:rPr lang="en-US" dirty="0"/>
              <a:t> DA, </a:t>
            </a:r>
            <a:r>
              <a:rPr lang="en-US" dirty="0" err="1"/>
              <a:t>dodaj</a:t>
            </a:r>
            <a:r>
              <a:rPr lang="en-US" dirty="0"/>
              <a:t> 1 bod.</a:t>
            </a:r>
          </a:p>
          <a:p>
            <a:pPr marL="457200" indent="-457200">
              <a:buFont typeface="+mj-lt"/>
              <a:buAutoNum type="alphaLcParenR"/>
            </a:pPr>
            <a:r>
              <a:rPr lang="en-US" dirty="0" err="1"/>
              <a:t>Pogledao</a:t>
            </a:r>
            <a:r>
              <a:rPr lang="en-US" dirty="0"/>
              <a:t> </a:t>
            </a:r>
            <a:r>
              <a:rPr lang="en-US" dirty="0" err="1"/>
              <a:t>sam</a:t>
            </a:r>
            <a:r>
              <a:rPr lang="en-US" dirty="0"/>
              <a:t> </a:t>
            </a:r>
            <a:r>
              <a:rPr lang="en-US" dirty="0" err="1"/>
              <a:t>uvodnu</a:t>
            </a:r>
            <a:r>
              <a:rPr lang="en-US" dirty="0"/>
              <a:t> video </a:t>
            </a:r>
            <a:r>
              <a:rPr lang="en-US" dirty="0" err="1"/>
              <a:t>prezentaciju</a:t>
            </a:r>
            <a:endParaRPr lang="en-US" i="1" dirty="0"/>
          </a:p>
          <a:p>
            <a:pPr marL="457200" indent="-457200">
              <a:buFont typeface="+mj-lt"/>
              <a:buAutoNum type="alphaLcParenR"/>
            </a:pPr>
            <a:r>
              <a:rPr lang="en-US" dirty="0" err="1"/>
              <a:t>Napisao</a:t>
            </a:r>
            <a:r>
              <a:rPr lang="en-US" dirty="0"/>
              <a:t> </a:t>
            </a:r>
            <a:r>
              <a:rPr lang="en-US" dirty="0" err="1"/>
              <a:t>sam</a:t>
            </a:r>
            <a:r>
              <a:rPr lang="en-US" dirty="0"/>
              <a:t> </a:t>
            </a:r>
            <a:r>
              <a:rPr lang="en-US" dirty="0" err="1"/>
              <a:t>intervju</a:t>
            </a:r>
            <a:endParaRPr lang="en-US" dirty="0"/>
          </a:p>
          <a:p>
            <a:pPr marL="457200" indent="-457200">
              <a:buFont typeface="+mj-lt"/>
              <a:buAutoNum type="alphaLcParenR"/>
            </a:pPr>
            <a:r>
              <a:rPr lang="en-US" dirty="0" err="1"/>
              <a:t>Proučio</a:t>
            </a:r>
            <a:r>
              <a:rPr lang="en-US" dirty="0"/>
              <a:t> </a:t>
            </a:r>
            <a:r>
              <a:rPr lang="en-US" dirty="0" err="1"/>
              <a:t>sam</a:t>
            </a:r>
            <a:r>
              <a:rPr lang="en-US" dirty="0"/>
              <a:t> </a:t>
            </a:r>
            <a:r>
              <a:rPr lang="en-US" dirty="0" err="1"/>
              <a:t>cijelu</a:t>
            </a:r>
            <a:r>
              <a:rPr lang="en-US" dirty="0"/>
              <a:t> </a:t>
            </a:r>
            <a:r>
              <a:rPr lang="en-US" dirty="0" err="1"/>
              <a:t>prezentaciju</a:t>
            </a:r>
            <a:r>
              <a:rPr lang="en-US" dirty="0"/>
              <a:t>.</a:t>
            </a:r>
          </a:p>
          <a:p>
            <a:pPr marL="457200" indent="-457200">
              <a:buFont typeface="+mj-lt"/>
              <a:buAutoNum type="alphaLcParenR"/>
            </a:pPr>
            <a:r>
              <a:rPr lang="en-US" dirty="0" err="1"/>
              <a:t>Znam</a:t>
            </a:r>
            <a:r>
              <a:rPr lang="en-US" dirty="0"/>
              <a:t> </a:t>
            </a:r>
            <a:r>
              <a:rPr lang="en-US" dirty="0" err="1"/>
              <a:t>nabrojati</a:t>
            </a:r>
            <a:r>
              <a:rPr lang="en-US" dirty="0"/>
              <a:t> 5 </a:t>
            </a:r>
            <a:r>
              <a:rPr lang="en-US" dirty="0" err="1"/>
              <a:t>detalja</a:t>
            </a:r>
            <a:r>
              <a:rPr lang="en-US" dirty="0"/>
              <a:t> </a:t>
            </a:r>
            <a:r>
              <a:rPr lang="en-US" dirty="0" err="1"/>
              <a:t>iz</a:t>
            </a:r>
            <a:r>
              <a:rPr lang="en-US" dirty="0"/>
              <a:t> </a:t>
            </a:r>
            <a:r>
              <a:rPr lang="en-US" dirty="0" err="1"/>
              <a:t>života</a:t>
            </a:r>
            <a:r>
              <a:rPr lang="en-US" dirty="0"/>
              <a:t> Ivana </a:t>
            </a:r>
            <a:r>
              <a:rPr lang="en-US" dirty="0" err="1"/>
              <a:t>Krstitelja</a:t>
            </a:r>
            <a:endParaRPr lang="en-US" dirty="0"/>
          </a:p>
          <a:p>
            <a:pPr marL="457200" indent="-457200">
              <a:buFont typeface="+mj-lt"/>
              <a:buAutoNum type="alphaLcParenR"/>
            </a:pPr>
            <a:r>
              <a:rPr lang="en-US" dirty="0" err="1"/>
              <a:t>Nacrtao</a:t>
            </a:r>
            <a:r>
              <a:rPr lang="en-US" dirty="0"/>
              <a:t> </a:t>
            </a:r>
            <a:r>
              <a:rPr lang="en-US" dirty="0" err="1"/>
              <a:t>sam</a:t>
            </a:r>
            <a:r>
              <a:rPr lang="en-US" dirty="0"/>
              <a:t> </a:t>
            </a:r>
            <a:r>
              <a:rPr lang="en-US" dirty="0" err="1"/>
              <a:t>detalj</a:t>
            </a:r>
            <a:r>
              <a:rPr lang="en-US" dirty="0"/>
              <a:t> </a:t>
            </a:r>
            <a:r>
              <a:rPr lang="en-US" dirty="0" err="1"/>
              <a:t>iz</a:t>
            </a:r>
            <a:r>
              <a:rPr lang="en-US" dirty="0"/>
              <a:t> </a:t>
            </a:r>
            <a:r>
              <a:rPr lang="en-US" dirty="0" err="1"/>
              <a:t>života</a:t>
            </a:r>
            <a:r>
              <a:rPr lang="en-US" dirty="0"/>
              <a:t> Ivana </a:t>
            </a:r>
            <a:r>
              <a:rPr lang="en-US" dirty="0" err="1"/>
              <a:t>Krstitelja</a:t>
            </a:r>
            <a:endParaRPr lang="en-US" dirty="0"/>
          </a:p>
          <a:p>
            <a:pPr marL="0" indent="0">
              <a:buNone/>
            </a:pPr>
            <a:r>
              <a:rPr lang="en-US" dirty="0" err="1"/>
              <a:t>Ako</a:t>
            </a:r>
            <a:r>
              <a:rPr lang="en-US" dirty="0"/>
              <a:t> </a:t>
            </a:r>
            <a:r>
              <a:rPr lang="en-US" dirty="0" err="1"/>
              <a:t>imaš</a:t>
            </a:r>
            <a:r>
              <a:rPr lang="en-US" dirty="0"/>
              <a:t> 0-1 bod, </a:t>
            </a:r>
            <a:r>
              <a:rPr lang="en-US" dirty="0" err="1"/>
              <a:t>klikni</a:t>
            </a:r>
            <a:r>
              <a:rPr lang="en-US" dirty="0"/>
              <a:t> </a:t>
            </a:r>
            <a:r>
              <a:rPr lang="en-US" dirty="0" err="1">
                <a:solidFill>
                  <a:srgbClr val="FF0000"/>
                </a:solidFill>
              </a:rPr>
              <a:t>crveni</a:t>
            </a:r>
            <a:r>
              <a:rPr lang="en-US" dirty="0"/>
              <a:t> </a:t>
            </a:r>
            <a:r>
              <a:rPr lang="en-US" dirty="0" err="1"/>
              <a:t>emotikon</a:t>
            </a:r>
            <a:r>
              <a:rPr lang="en-US" dirty="0"/>
              <a:t>. </a:t>
            </a:r>
            <a:r>
              <a:rPr lang="en-US" dirty="0" err="1"/>
              <a:t>Ako</a:t>
            </a:r>
            <a:r>
              <a:rPr lang="en-US" dirty="0"/>
              <a:t> </a:t>
            </a:r>
            <a:r>
              <a:rPr lang="en-US" dirty="0" err="1"/>
              <a:t>imaš</a:t>
            </a:r>
            <a:r>
              <a:rPr lang="en-US" dirty="0"/>
              <a:t> 2-3 </a:t>
            </a:r>
            <a:r>
              <a:rPr lang="en-US" dirty="0" err="1"/>
              <a:t>boda</a:t>
            </a:r>
            <a:r>
              <a:rPr lang="en-US" dirty="0"/>
              <a:t> </a:t>
            </a:r>
            <a:r>
              <a:rPr lang="en-US" dirty="0" err="1"/>
              <a:t>klikni</a:t>
            </a:r>
            <a:r>
              <a:rPr lang="en-US" dirty="0"/>
              <a:t> </a:t>
            </a:r>
            <a:r>
              <a:rPr lang="en-US" dirty="0" err="1">
                <a:solidFill>
                  <a:srgbClr val="FFFF00"/>
                </a:solidFill>
              </a:rPr>
              <a:t>žuti</a:t>
            </a:r>
            <a:r>
              <a:rPr lang="en-US" dirty="0"/>
              <a:t> </a:t>
            </a:r>
            <a:r>
              <a:rPr lang="en-US" dirty="0" err="1"/>
              <a:t>emotikon</a:t>
            </a:r>
            <a:r>
              <a:rPr lang="en-US" dirty="0"/>
              <a:t>. </a:t>
            </a:r>
            <a:r>
              <a:rPr lang="en-US" dirty="0" err="1"/>
              <a:t>Ako</a:t>
            </a:r>
            <a:r>
              <a:rPr lang="en-US" dirty="0"/>
              <a:t> </a:t>
            </a:r>
            <a:r>
              <a:rPr lang="en-US" dirty="0" err="1"/>
              <a:t>imaš</a:t>
            </a:r>
            <a:r>
              <a:rPr lang="en-US" dirty="0"/>
              <a:t> 4-5 </a:t>
            </a:r>
            <a:r>
              <a:rPr lang="en-US" dirty="0" err="1"/>
              <a:t>bodova</a:t>
            </a:r>
            <a:r>
              <a:rPr lang="en-US" dirty="0"/>
              <a:t> </a:t>
            </a:r>
            <a:r>
              <a:rPr lang="en-US" dirty="0" err="1"/>
              <a:t>klikni</a:t>
            </a:r>
            <a:r>
              <a:rPr lang="en-US" dirty="0"/>
              <a:t> </a:t>
            </a:r>
            <a:r>
              <a:rPr lang="en-US" dirty="0" err="1">
                <a:solidFill>
                  <a:srgbClr val="92D050"/>
                </a:solidFill>
              </a:rPr>
              <a:t>zeleni</a:t>
            </a:r>
            <a:r>
              <a:rPr lang="en-US" dirty="0"/>
              <a:t> </a:t>
            </a:r>
            <a:r>
              <a:rPr lang="en-US" dirty="0" err="1"/>
              <a:t>emotikon</a:t>
            </a:r>
            <a:r>
              <a:rPr lang="en-US" dirty="0"/>
              <a:t>.</a:t>
            </a:r>
          </a:p>
          <a:p>
            <a:pPr marL="0" indent="0">
              <a:buNone/>
            </a:pPr>
            <a:endParaRPr lang="en-US" dirty="0"/>
          </a:p>
        </p:txBody>
      </p:sp>
      <p:pic>
        <p:nvPicPr>
          <p:cNvPr id="6" name="Slika 5">
            <a:extLst>
              <a:ext uri="{FF2B5EF4-FFF2-40B4-BE49-F238E27FC236}">
                <a16:creationId xmlns:a16="http://schemas.microsoft.com/office/drawing/2014/main" xmlns="" id="{DC0DAAB4-C18D-49BA-9FA2-1F10ED19F839}"/>
              </a:ext>
            </a:extLst>
          </p:cNvPr>
          <p:cNvPicPr>
            <a:picLocks noChangeAspect="1"/>
          </p:cNvPicPr>
          <p:nvPr/>
        </p:nvPicPr>
        <p:blipFill>
          <a:blip r:embed="rId2"/>
          <a:stretch>
            <a:fillRect/>
          </a:stretch>
        </p:blipFill>
        <p:spPr>
          <a:xfrm>
            <a:off x="3963373" y="3803778"/>
            <a:ext cx="1932599" cy="2908044"/>
          </a:xfrm>
          <a:prstGeom prst="rect">
            <a:avLst/>
          </a:prstGeom>
        </p:spPr>
      </p:pic>
      <p:pic>
        <p:nvPicPr>
          <p:cNvPr id="4" name="Picture 2" descr="Slikovni rezultat za prigovori crkvi">
            <a:extLst>
              <a:ext uri="{FF2B5EF4-FFF2-40B4-BE49-F238E27FC236}">
                <a16:creationId xmlns:a16="http://schemas.microsoft.com/office/drawing/2014/main" xmlns="" id="{5D9D6976-DF56-409D-97D9-ADF7A51615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5302"/>
          <a:stretch/>
        </p:blipFill>
        <p:spPr bwMode="auto">
          <a:xfrm>
            <a:off x="3963373" y="3817700"/>
            <a:ext cx="1912776" cy="2894122"/>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a:extLst>
              <a:ext uri="{FF2B5EF4-FFF2-40B4-BE49-F238E27FC236}">
                <a16:creationId xmlns:a16="http://schemas.microsoft.com/office/drawing/2014/main" xmlns="" id="{63AD8A4A-BB4E-4A2C-8AE8-4BC92A6483C2}"/>
              </a:ext>
            </a:extLst>
          </p:cNvPr>
          <p:cNvPicPr>
            <a:picLocks noChangeAspect="1"/>
          </p:cNvPicPr>
          <p:nvPr/>
        </p:nvPicPr>
        <p:blipFill>
          <a:blip r:embed="rId4"/>
          <a:stretch>
            <a:fillRect/>
          </a:stretch>
        </p:blipFill>
        <p:spPr>
          <a:xfrm>
            <a:off x="6445317" y="3799850"/>
            <a:ext cx="1932599" cy="2908044"/>
          </a:xfrm>
          <a:prstGeom prst="rect">
            <a:avLst/>
          </a:prstGeom>
        </p:spPr>
      </p:pic>
      <p:pic>
        <p:nvPicPr>
          <p:cNvPr id="9" name="Slika 8">
            <a:extLst>
              <a:ext uri="{FF2B5EF4-FFF2-40B4-BE49-F238E27FC236}">
                <a16:creationId xmlns:a16="http://schemas.microsoft.com/office/drawing/2014/main" xmlns="" id="{46ED6B94-D16D-46D6-83DF-33639A04D94E}"/>
              </a:ext>
            </a:extLst>
          </p:cNvPr>
          <p:cNvPicPr>
            <a:picLocks noChangeAspect="1"/>
          </p:cNvPicPr>
          <p:nvPr/>
        </p:nvPicPr>
        <p:blipFill>
          <a:blip r:embed="rId5"/>
          <a:stretch>
            <a:fillRect/>
          </a:stretch>
        </p:blipFill>
        <p:spPr>
          <a:xfrm>
            <a:off x="8775532" y="3785928"/>
            <a:ext cx="1993565" cy="2908044"/>
          </a:xfrm>
          <a:prstGeom prst="rect">
            <a:avLst/>
          </a:prstGeom>
        </p:spPr>
      </p:pic>
      <p:pic>
        <p:nvPicPr>
          <p:cNvPr id="7" name="Picture 2" descr="Slikovni rezultat za prigovori crkvi">
            <a:extLst>
              <a:ext uri="{FF2B5EF4-FFF2-40B4-BE49-F238E27FC236}">
                <a16:creationId xmlns:a16="http://schemas.microsoft.com/office/drawing/2014/main" xmlns="" id="{4244FF7F-0107-4EB7-8533-62C45ECD30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639" r="33356"/>
          <a:stretch/>
        </p:blipFill>
        <p:spPr bwMode="auto">
          <a:xfrm>
            <a:off x="6527261" y="3799850"/>
            <a:ext cx="1819469" cy="28941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likovni rezultat za prigovori crkvi">
            <a:extLst>
              <a:ext uri="{FF2B5EF4-FFF2-40B4-BE49-F238E27FC236}">
                <a16:creationId xmlns:a16="http://schemas.microsoft.com/office/drawing/2014/main" xmlns="" id="{2A702676-75F9-47A5-BEE5-C6FDBF1F170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5810" r="-508"/>
          <a:stretch/>
        </p:blipFill>
        <p:spPr bwMode="auto">
          <a:xfrm>
            <a:off x="8806718" y="3785928"/>
            <a:ext cx="1912777" cy="2894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6745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11"/>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04734C8-E62A-4E86-8FD9-81A81A53F09E}"/>
              </a:ext>
            </a:extLst>
          </p:cNvPr>
          <p:cNvSpPr>
            <a:spLocks noGrp="1"/>
          </p:cNvSpPr>
          <p:nvPr>
            <p:ph type="title"/>
          </p:nvPr>
        </p:nvSpPr>
        <p:spPr/>
        <p:txBody>
          <a:bodyPr/>
          <a:lstStyle/>
          <a:p>
            <a:r>
              <a:rPr lang="en-US" dirty="0" err="1"/>
              <a:t>Kraj</a:t>
            </a:r>
            <a:endParaRPr lang="en-US" dirty="0"/>
          </a:p>
        </p:txBody>
      </p:sp>
      <p:sp>
        <p:nvSpPr>
          <p:cNvPr id="3" name="Rezervirano mjesto sadržaja 2">
            <a:extLst>
              <a:ext uri="{FF2B5EF4-FFF2-40B4-BE49-F238E27FC236}">
                <a16:creationId xmlns:a16="http://schemas.microsoft.com/office/drawing/2014/main" xmlns="" id="{1999FF51-6578-4704-BC5C-B1C311544A70}"/>
              </a:ext>
            </a:extLst>
          </p:cNvPr>
          <p:cNvSpPr>
            <a:spLocks noGrp="1"/>
          </p:cNvSpPr>
          <p:nvPr>
            <p:ph idx="1"/>
          </p:nvPr>
        </p:nvSpPr>
        <p:spPr/>
        <p:txBody>
          <a:bodyPr/>
          <a:lstStyle/>
          <a:p>
            <a:r>
              <a:rPr lang="en-US" dirty="0" err="1"/>
              <a:t>Budite</a:t>
            </a:r>
            <a:r>
              <a:rPr lang="en-US" dirty="0"/>
              <a:t> </a:t>
            </a:r>
            <a:r>
              <a:rPr lang="en-US" dirty="0" err="1"/>
              <a:t>i</a:t>
            </a:r>
            <a:r>
              <a:rPr lang="en-US" dirty="0"/>
              <a:t> vi </a:t>
            </a:r>
            <a:r>
              <a:rPr lang="en-US" dirty="0" err="1"/>
              <a:t>kao</a:t>
            </a:r>
            <a:r>
              <a:rPr lang="en-US" dirty="0"/>
              <a:t> Ivan </a:t>
            </a:r>
            <a:r>
              <a:rPr lang="en-US" dirty="0" err="1"/>
              <a:t>Krstitelj</a:t>
            </a:r>
            <a:r>
              <a:rPr lang="en-US" dirty="0"/>
              <a:t>, </a:t>
            </a:r>
            <a:r>
              <a:rPr lang="en-US" dirty="0" err="1"/>
              <a:t>hrabri</a:t>
            </a:r>
            <a:r>
              <a:rPr lang="en-US" dirty="0"/>
              <a:t> i </a:t>
            </a:r>
            <a:r>
              <a:rPr lang="en-US" dirty="0" err="1"/>
              <a:t>odvažni</a:t>
            </a:r>
            <a:r>
              <a:rPr lang="en-US" dirty="0"/>
              <a:t> u </a:t>
            </a:r>
            <a:r>
              <a:rPr lang="en-US" dirty="0" err="1"/>
              <a:t>svjedočenju</a:t>
            </a:r>
            <a:r>
              <a:rPr lang="en-US" dirty="0"/>
              <a:t> </a:t>
            </a:r>
            <a:r>
              <a:rPr lang="en-US" dirty="0" err="1"/>
              <a:t>svoje</a:t>
            </a:r>
            <a:r>
              <a:rPr lang="en-US" dirty="0"/>
              <a:t> </a:t>
            </a:r>
            <a:r>
              <a:rPr lang="en-US" dirty="0" err="1"/>
              <a:t>vjere</a:t>
            </a:r>
            <a:r>
              <a:rPr lang="en-US" dirty="0"/>
              <a:t> </a:t>
            </a:r>
            <a:r>
              <a:rPr lang="en-US" dirty="0" err="1"/>
              <a:t>među</a:t>
            </a:r>
            <a:r>
              <a:rPr lang="en-US" dirty="0"/>
              <a:t> </a:t>
            </a:r>
            <a:r>
              <a:rPr lang="en-US" dirty="0" err="1"/>
              <a:t>svojim</a:t>
            </a:r>
            <a:r>
              <a:rPr lang="en-US" dirty="0"/>
              <a:t> </a:t>
            </a:r>
            <a:r>
              <a:rPr lang="en-US" dirty="0" err="1"/>
              <a:t>bližnjima</a:t>
            </a:r>
            <a:r>
              <a:rPr lang="en-US" dirty="0"/>
              <a:t>.</a:t>
            </a:r>
          </a:p>
          <a:p>
            <a:r>
              <a:rPr lang="en-US" dirty="0"/>
              <a:t>Do </a:t>
            </a:r>
            <a:r>
              <a:rPr lang="en-US" dirty="0" err="1"/>
              <a:t>idućeg</a:t>
            </a:r>
            <a:r>
              <a:rPr lang="en-US" dirty="0"/>
              <a:t> </a:t>
            </a:r>
            <a:r>
              <a:rPr lang="en-US" dirty="0" err="1"/>
              <a:t>sata</a:t>
            </a:r>
            <a:r>
              <a:rPr lang="en-US" dirty="0"/>
              <a:t> </a:t>
            </a:r>
            <a:r>
              <a:rPr lang="en-US" dirty="0" err="1"/>
              <a:t>neka</a:t>
            </a:r>
            <a:r>
              <a:rPr lang="en-US" dirty="0"/>
              <a:t> vas </a:t>
            </a:r>
            <a:r>
              <a:rPr lang="en-US" dirty="0" err="1"/>
              <a:t>prati</a:t>
            </a:r>
            <a:r>
              <a:rPr lang="en-US" dirty="0"/>
              <a:t> </a:t>
            </a:r>
            <a:r>
              <a:rPr lang="en-US" dirty="0" err="1"/>
              <a:t>Božji</a:t>
            </a:r>
            <a:r>
              <a:rPr lang="en-US" dirty="0"/>
              <a:t> </a:t>
            </a:r>
            <a:r>
              <a:rPr lang="en-US" dirty="0" err="1"/>
              <a:t>blagoslov</a:t>
            </a:r>
            <a:r>
              <a:rPr lang="en-US" dirty="0"/>
              <a:t>.</a:t>
            </a:r>
          </a:p>
        </p:txBody>
      </p:sp>
    </p:spTree>
    <p:extLst>
      <p:ext uri="{BB962C8B-B14F-4D97-AF65-F5344CB8AC3E}">
        <p14:creationId xmlns:p14="http://schemas.microsoft.com/office/powerpoint/2010/main" val="3818504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kvir">
  <a:themeElements>
    <a:clrScheme name="Okvir">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Okvir">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kvi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Okvir</Template>
  <TotalTime>117</TotalTime>
  <Words>522</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Okvir</vt:lpstr>
      <vt:lpstr>Vjeronauk 23.3.2020. 7.b</vt:lpstr>
      <vt:lpstr>MOLITVENI POČETAK</vt:lpstr>
      <vt:lpstr>Tema</vt:lpstr>
      <vt:lpstr>Rad s tekstom</vt:lpstr>
      <vt:lpstr>Intervju</vt:lpstr>
      <vt:lpstr>Ponovimo</vt:lpstr>
      <vt:lpstr>Samovrednovanje</vt:lpstr>
      <vt:lpstr>Kraj</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IVAN KRSTITELJ</dc:title>
  <dc:creator>MATEJ ĆAVAROVIĆ</dc:creator>
  <cp:lastModifiedBy>matej.cavarovic@gmail.com</cp:lastModifiedBy>
  <cp:revision>13</cp:revision>
  <dcterms:created xsi:type="dcterms:W3CDTF">2020-03-19T16:20:26Z</dcterms:created>
  <dcterms:modified xsi:type="dcterms:W3CDTF">2020-03-22T18:46:04Z</dcterms:modified>
</cp:coreProperties>
</file>