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join?gc=332430" TargetMode="External"/><Relationship Id="rId2" Type="http://schemas.openxmlformats.org/officeDocument/2006/relationships/hyperlink" Target="https://quizizz.com/join?gc=37520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1E195D-F4C3-4CB6-934B-7588D3338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hr-HR" dirty="0"/>
              <a:t>WORLD FOOD II</a:t>
            </a:r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3F2E14-FDD7-4C61-B53A-65D283E57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r-HR" sz="2000"/>
          </a:p>
          <a:p>
            <a:pPr>
              <a:lnSpc>
                <a:spcPct val="90000"/>
              </a:lnSpc>
            </a:pPr>
            <a:r>
              <a:rPr lang="hr-HR" sz="2000"/>
              <a:t>28</a:t>
            </a:r>
            <a:r>
              <a:rPr lang="hr-HR" sz="2000" baseline="30000"/>
              <a:t>th</a:t>
            </a:r>
            <a:r>
              <a:rPr lang="hr-HR" sz="2000"/>
              <a:t> April, 2020</a:t>
            </a:r>
          </a:p>
        </p:txBody>
      </p:sp>
      <p:pic>
        <p:nvPicPr>
          <p:cNvPr id="5" name="Slika 4" descr="Slika na kojoj se prikazuje hrana, stol, malo, sjedenje&#10;&#10;Opis je automatski generiran">
            <a:extLst>
              <a:ext uri="{FF2B5EF4-FFF2-40B4-BE49-F238E27FC236}">
                <a16:creationId xmlns:a16="http://schemas.microsoft.com/office/drawing/2014/main" id="{05319F6C-F99A-4836-973D-A2E67A9A0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r="622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224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D7DDA19F-6514-4D4F-B4C8-64556EC80B65}"/>
              </a:ext>
            </a:extLst>
          </p:cNvPr>
          <p:cNvSpPr txBox="1"/>
          <p:nvPr/>
        </p:nvSpPr>
        <p:spPr>
          <a:xfrm>
            <a:off x="1038225" y="628650"/>
            <a:ext cx="10248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 at </a:t>
            </a:r>
            <a:r>
              <a:rPr lang="hr-HR" dirty="0" err="1"/>
              <a:t>page</a:t>
            </a:r>
            <a:r>
              <a:rPr lang="hr-HR" dirty="0"/>
              <a:t> 106.</a:t>
            </a:r>
          </a:p>
          <a:p>
            <a:endParaRPr lang="hr-HR" dirty="0"/>
          </a:p>
          <a:p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exercise</a:t>
            </a:r>
            <a:r>
              <a:rPr lang="hr-HR" dirty="0"/>
              <a:t> </a:t>
            </a:r>
            <a:r>
              <a:rPr lang="hr-HR" b="1" dirty="0"/>
              <a:t>I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fill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missing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gaps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for </a:t>
            </a:r>
            <a:r>
              <a:rPr lang="hr-HR" dirty="0" err="1"/>
              <a:t>countries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nationalities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/>
              <a:t>Otvorite udžbenik na stranici 106. Nadopunite tekst riječima za države i nacionalnosti.</a:t>
            </a:r>
          </a:p>
          <a:p>
            <a:endParaRPr lang="hr-HR" dirty="0"/>
          </a:p>
          <a:p>
            <a:r>
              <a:rPr lang="hr-HR" dirty="0"/>
              <a:t>Klik na zvučnik kako biste mogli poslušati audio zapis.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10_track_10_7">
            <a:hlinkClick r:id="" action="ppaction://media"/>
            <a:extLst>
              <a:ext uri="{FF2B5EF4-FFF2-40B4-BE49-F238E27FC236}">
                <a16:creationId xmlns:a16="http://schemas.microsoft.com/office/drawing/2014/main" id="{660B068A-4E8A-4A4C-9E39-991EA62582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1218799" cy="1218799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24D01A1-8948-4C17-B489-745FD066F6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6253" y="5100961"/>
            <a:ext cx="1349637" cy="134963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C2F2F57-76B1-49E8-99F8-0805F5B22E4F}"/>
              </a:ext>
            </a:extLst>
          </p:cNvPr>
          <p:cNvSpPr txBox="1"/>
          <p:nvPr/>
        </p:nvSpPr>
        <p:spPr>
          <a:xfrm>
            <a:off x="1242874" y="4190260"/>
            <a:ext cx="344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 sada poslušaj i prijevod teksta.</a:t>
            </a:r>
          </a:p>
        </p:txBody>
      </p:sp>
    </p:spTree>
    <p:extLst>
      <p:ext uri="{BB962C8B-B14F-4D97-AF65-F5344CB8AC3E}">
        <p14:creationId xmlns:p14="http://schemas.microsoft.com/office/powerpoint/2010/main" val="20697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E3EA937-C155-4A55-A69F-68650937C7F2}"/>
              </a:ext>
            </a:extLst>
          </p:cNvPr>
          <p:cNvSpPr txBox="1"/>
          <p:nvPr/>
        </p:nvSpPr>
        <p:spPr>
          <a:xfrm>
            <a:off x="790575" y="876300"/>
            <a:ext cx="102774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 YOU REMEMBER?</a:t>
            </a:r>
          </a:p>
          <a:p>
            <a:endParaRPr lang="hr-HR" dirty="0"/>
          </a:p>
          <a:p>
            <a:r>
              <a:rPr lang="hr-HR" b="1" dirty="0"/>
              <a:t>ZAPIŠI U BILJEŽNICU:</a:t>
            </a:r>
          </a:p>
          <a:p>
            <a:endParaRPr lang="hr-HR" dirty="0"/>
          </a:p>
          <a:p>
            <a:r>
              <a:rPr lang="hr-HR" b="1" u="sng" dirty="0"/>
              <a:t>SOME/ANY/NO</a:t>
            </a:r>
          </a:p>
          <a:p>
            <a:endParaRPr lang="hr-HR" dirty="0"/>
          </a:p>
          <a:p>
            <a:r>
              <a:rPr lang="hr-HR" b="1" dirty="0">
                <a:solidFill>
                  <a:srgbClr val="00B050"/>
                </a:solidFill>
              </a:rPr>
              <a:t>SOME</a:t>
            </a:r>
            <a:r>
              <a:rPr lang="hr-HR" dirty="0"/>
              <a:t> koristimo u jesnim rečenicama.</a:t>
            </a:r>
          </a:p>
          <a:p>
            <a:endParaRPr lang="hr-HR" dirty="0"/>
          </a:p>
          <a:p>
            <a:r>
              <a:rPr lang="hr-HR" dirty="0"/>
              <a:t>Ex. For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apple</a:t>
            </a:r>
            <a:r>
              <a:rPr lang="hr-HR" dirty="0"/>
              <a:t> </a:t>
            </a:r>
            <a:r>
              <a:rPr lang="hr-HR" dirty="0" err="1"/>
              <a:t>pie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need</a:t>
            </a:r>
            <a:r>
              <a:rPr lang="hr-HR" dirty="0"/>
              <a:t> some </a:t>
            </a:r>
            <a:r>
              <a:rPr lang="hr-HR" dirty="0" err="1"/>
              <a:t>apples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b="1" dirty="0">
                <a:solidFill>
                  <a:srgbClr val="00B050"/>
                </a:solidFill>
              </a:rPr>
              <a:t>ANY</a:t>
            </a:r>
            <a:r>
              <a:rPr lang="hr-HR" dirty="0"/>
              <a:t> koristimo u niječnim i upitnim rečenicama.</a:t>
            </a:r>
          </a:p>
          <a:p>
            <a:endParaRPr lang="hr-HR" dirty="0"/>
          </a:p>
          <a:p>
            <a:r>
              <a:rPr lang="hr-HR" dirty="0"/>
              <a:t>Ex.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weren’t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</a:t>
            </a:r>
            <a:r>
              <a:rPr lang="hr-HR" dirty="0" err="1"/>
              <a:t>apples</a:t>
            </a:r>
            <a:r>
              <a:rPr lang="hr-HR" dirty="0"/>
              <a:t>. </a:t>
            </a:r>
          </a:p>
          <a:p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ham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hamburger?</a:t>
            </a:r>
          </a:p>
          <a:p>
            <a:endParaRPr lang="hr-HR" dirty="0"/>
          </a:p>
          <a:p>
            <a:r>
              <a:rPr lang="hr-HR" b="1" dirty="0">
                <a:solidFill>
                  <a:srgbClr val="00B050"/>
                </a:solidFill>
              </a:rPr>
              <a:t>NO </a:t>
            </a:r>
            <a:r>
              <a:rPr lang="hr-HR" dirty="0"/>
              <a:t>koristimo u niječnim rečenicama s pozitivnim glagolom.</a:t>
            </a:r>
          </a:p>
          <a:p>
            <a:endParaRPr lang="hr-HR" dirty="0"/>
          </a:p>
          <a:p>
            <a:r>
              <a:rPr lang="hr-HR" dirty="0"/>
              <a:t>Ex. A </a:t>
            </a:r>
            <a:r>
              <a:rPr lang="hr-HR" dirty="0" err="1"/>
              <a:t>veggie</a:t>
            </a:r>
            <a:r>
              <a:rPr lang="hr-HR" dirty="0"/>
              <a:t> </a:t>
            </a:r>
            <a:r>
              <a:rPr lang="hr-HR" dirty="0" err="1"/>
              <a:t>burger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no </a:t>
            </a:r>
            <a:r>
              <a:rPr lang="hr-HR" dirty="0" err="1"/>
              <a:t>meat</a:t>
            </a:r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487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CFB04E66-54F6-4C81-B1D5-3D5100A3BAC9}"/>
              </a:ext>
            </a:extLst>
          </p:cNvPr>
          <p:cNvSpPr txBox="1"/>
          <p:nvPr/>
        </p:nvSpPr>
        <p:spPr>
          <a:xfrm>
            <a:off x="577049" y="692458"/>
            <a:ext cx="10031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 vidimo koliko smo savladali SOME/ANY/NO.</a:t>
            </a:r>
          </a:p>
          <a:p>
            <a:endParaRPr lang="hr-HR" dirty="0"/>
          </a:p>
          <a:p>
            <a:r>
              <a:rPr lang="hr-HR" dirty="0"/>
              <a:t>Riješi </a:t>
            </a:r>
            <a:r>
              <a:rPr lang="hr-HR" dirty="0" err="1"/>
              <a:t>quizizz</a:t>
            </a:r>
            <a:r>
              <a:rPr lang="hr-HR" dirty="0"/>
              <a:t>, OBAVEZNO svoje pravo ime i prezime. Upisat ću bilješke u imenik</a:t>
            </a:r>
            <a:r>
              <a:rPr lang="hr-HR"/>
              <a:t>. 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https://quizizz.com/join?gc=375200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Preporučujem da si prvo ponovite množinu imenicu koju smo radili u četvrtak. A zatim još jedan kviz u </a:t>
            </a:r>
            <a:r>
              <a:rPr lang="hr-HR" dirty="0" err="1"/>
              <a:t>quizizzu</a:t>
            </a:r>
            <a:r>
              <a:rPr lang="hr-HR" dirty="0"/>
              <a:t>. Napomena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b="1" dirty="0">
                <a:solidFill>
                  <a:srgbClr val="FF0000"/>
                </a:solidFill>
              </a:rPr>
              <a:t>F</a:t>
            </a:r>
            <a:r>
              <a:rPr lang="hr-HR" dirty="0"/>
              <a:t>,</a:t>
            </a:r>
            <a:r>
              <a:rPr lang="hr-HR" b="1" dirty="0"/>
              <a:t> </a:t>
            </a:r>
            <a:r>
              <a:rPr lang="hr-HR" dirty="0"/>
              <a:t>u množini prelazi u </a:t>
            </a:r>
            <a:r>
              <a:rPr lang="hr-HR" b="1" dirty="0">
                <a:solidFill>
                  <a:srgbClr val="FF0000"/>
                </a:solidFill>
              </a:rPr>
              <a:t>V.</a:t>
            </a:r>
            <a:r>
              <a:rPr lang="hr-HR" dirty="0"/>
              <a:t> To smo učili još u 5. razredu. </a:t>
            </a:r>
          </a:p>
          <a:p>
            <a:endParaRPr lang="hr-HR" dirty="0"/>
          </a:p>
          <a:p>
            <a:r>
              <a:rPr lang="hr-HR" dirty="0">
                <a:hlinkClick r:id="rId3"/>
              </a:rPr>
              <a:t>https://quizizz.com/join?gc=332430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720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C33099-D693-4A4C-A46E-6545657B2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7573096" cy="3264408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POŠALJI SLIKU BILJEŽNICE I UDŽBENIKA U YAMMER PRIVATNO DANAS </a:t>
            </a:r>
            <a:r>
              <a:rPr lang="hr-HR" sz="2800">
                <a:latin typeface="Arial Black" panose="020B0A04020102020204" pitchFamily="34" charset="0"/>
              </a:rPr>
              <a:t>DO 19.00 I TO DA SE SLIKA VIDI.</a:t>
            </a:r>
            <a:endParaRPr lang="hr-H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598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246</Words>
  <Application>Microsoft Office PowerPoint</Application>
  <PresentationFormat>Široki zaslon</PresentationFormat>
  <Paragraphs>47</Paragraphs>
  <Slides>5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Century Gothic</vt:lpstr>
      <vt:lpstr>Elephant</vt:lpstr>
      <vt:lpstr>BrushVTI</vt:lpstr>
      <vt:lpstr>WORLD FOOD II</vt:lpstr>
      <vt:lpstr>PowerPoint prezentacija</vt:lpstr>
      <vt:lpstr>PowerPoint prezentacija</vt:lpstr>
      <vt:lpstr>PowerPoint prezentacija</vt:lpstr>
      <vt:lpstr>POŠALJI SLIKU BILJEŽNICE I UDŽBENIKA U YAMMER PRIVATNO DANAS DO 19.00 I TO DA SE SLIKA VIDI.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FOOD II</dc:title>
  <dc:creator>Valentina Bertina</dc:creator>
  <cp:lastModifiedBy>Valentina Bertina</cp:lastModifiedBy>
  <cp:revision>5</cp:revision>
  <dcterms:created xsi:type="dcterms:W3CDTF">2020-04-27T17:05:20Z</dcterms:created>
  <dcterms:modified xsi:type="dcterms:W3CDTF">2020-04-28T12:08:34Z</dcterms:modified>
</cp:coreProperties>
</file>