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ntina Bertina" initials="VB" lastIdx="1" clrIdx="0">
    <p:extLst>
      <p:ext uri="{19B8F6BF-5375-455C-9EA6-DF929625EA0E}">
        <p15:presenceInfo xmlns:p15="http://schemas.microsoft.com/office/powerpoint/2012/main" userId="Valentina Ber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3T16:53:00.156" idx="1">
    <p:pos x="1415" y="1711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34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z4-LkCEHC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08B7D3-B27B-4BE3-A4BB-68D57BD531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284" b="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7C56B8-7D7B-4681-9984-B799CEBA3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hr-HR" sz="4800" dirty="0"/>
              <a:t>WILL FOR THE FUTURE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284047F-8A71-4265-A121-22F506048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r>
              <a:rPr lang="hr-HR" sz="2000" dirty="0"/>
              <a:t>Buduće vrijeme WILL FUTURE ili SIMPLE FUTURE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54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4CE182B-F0E5-4AC7-8B50-B2ED64C40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r>
              <a:rPr lang="hr-HR" sz="2000" dirty="0"/>
              <a:t>Rješenja RB od prošlog sata.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lika 4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D4CBAE39-B589-4076-B42A-46D6617AF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356" y="1550889"/>
            <a:ext cx="6408836" cy="360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5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ED0E3C-B4A3-4AA2-BC7F-E798B53C9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Otvori udžbenik na stranici 101 i pročitaj REMEMBER.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AA903F-0447-4C2F-92E1-23D3DFDA37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Kako tvorimo buduće vrijeme </a:t>
            </a:r>
            <a:r>
              <a:rPr lang="hr-HR" dirty="0" err="1"/>
              <a:t>Simple</a:t>
            </a:r>
            <a:r>
              <a:rPr lang="hr-HR" dirty="0"/>
              <a:t> ili Will Future? (ima 2 naziva)</a:t>
            </a:r>
          </a:p>
          <a:p>
            <a:r>
              <a:rPr lang="hr-HR" dirty="0"/>
              <a:t>Tvorimo ga od pomoćnog glagola WILL (ću) i glavnog glagola u infinitivu (nema nikakvog nastavka).</a:t>
            </a:r>
          </a:p>
        </p:txBody>
      </p:sp>
    </p:spTree>
    <p:extLst>
      <p:ext uri="{BB962C8B-B14F-4D97-AF65-F5344CB8AC3E}">
        <p14:creationId xmlns:p14="http://schemas.microsoft.com/office/powerpoint/2010/main" val="314962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FCA16B0E-F0F3-4E48-9818-9F8562C25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19100"/>
            <a:ext cx="11036808" cy="6438900"/>
          </a:xfrm>
        </p:spPr>
        <p:txBody>
          <a:bodyPr>
            <a:normAutofit lnSpcReduction="10000"/>
          </a:bodyPr>
          <a:lstStyle/>
          <a:p>
            <a:r>
              <a:rPr lang="hr-HR" b="1" dirty="0"/>
              <a:t>Zapiši u bilježnicu</a:t>
            </a:r>
            <a:r>
              <a:rPr lang="hr-HR" dirty="0"/>
              <a:t>:</a:t>
            </a:r>
          </a:p>
          <a:p>
            <a:pPr algn="ctr"/>
            <a:r>
              <a:rPr lang="hr-HR" u="sng" dirty="0"/>
              <a:t>WILL FOR THE FUTURE</a:t>
            </a:r>
          </a:p>
          <a:p>
            <a:r>
              <a:rPr lang="hr-HR" dirty="0"/>
              <a:t>I</a:t>
            </a:r>
          </a:p>
          <a:p>
            <a:r>
              <a:rPr lang="hr-HR" dirty="0"/>
              <a:t>You</a:t>
            </a:r>
          </a:p>
          <a:p>
            <a:r>
              <a:rPr lang="hr-HR" dirty="0"/>
              <a:t>He/</a:t>
            </a:r>
            <a:r>
              <a:rPr lang="hr-HR" dirty="0" err="1"/>
              <a:t>she</a:t>
            </a:r>
            <a:r>
              <a:rPr lang="hr-HR" dirty="0"/>
              <a:t>/</a:t>
            </a:r>
            <a:r>
              <a:rPr lang="hr-HR" dirty="0" err="1"/>
              <a:t>it</a:t>
            </a:r>
            <a:endParaRPr lang="hr-HR" dirty="0"/>
          </a:p>
          <a:p>
            <a:r>
              <a:rPr lang="hr-HR" dirty="0" err="1"/>
              <a:t>We</a:t>
            </a:r>
            <a:endParaRPr lang="hr-HR" dirty="0"/>
          </a:p>
          <a:p>
            <a:r>
              <a:rPr lang="hr-HR" dirty="0"/>
              <a:t>You</a:t>
            </a:r>
          </a:p>
          <a:p>
            <a:r>
              <a:rPr lang="hr-HR" dirty="0" err="1"/>
              <a:t>They</a:t>
            </a:r>
            <a:endParaRPr lang="hr-HR" dirty="0"/>
          </a:p>
          <a:p>
            <a:r>
              <a:rPr lang="hr-HR" dirty="0"/>
              <a:t>Ex. I </a:t>
            </a:r>
            <a:r>
              <a:rPr lang="hr-HR" b="1" dirty="0" err="1"/>
              <a:t>will</a:t>
            </a:r>
            <a:r>
              <a:rPr lang="hr-HR" b="1" dirty="0"/>
              <a:t> </a:t>
            </a:r>
            <a:r>
              <a:rPr lang="hr-HR" b="1" dirty="0" err="1"/>
              <a:t>travel</a:t>
            </a:r>
            <a:r>
              <a:rPr lang="hr-HR" dirty="0"/>
              <a:t>. Ja ću putovati.</a:t>
            </a:r>
          </a:p>
          <a:p>
            <a:r>
              <a:rPr lang="hr-HR" dirty="0"/>
              <a:t>      I </a:t>
            </a:r>
            <a:r>
              <a:rPr lang="hr-HR" b="1" dirty="0" err="1"/>
              <a:t>will</a:t>
            </a:r>
            <a:r>
              <a:rPr lang="hr-HR" b="1" dirty="0"/>
              <a:t> </a:t>
            </a:r>
            <a:r>
              <a:rPr lang="hr-HR" b="1" dirty="0" err="1"/>
              <a:t>not</a:t>
            </a:r>
            <a:r>
              <a:rPr lang="hr-HR" b="1" dirty="0"/>
              <a:t> (</a:t>
            </a:r>
            <a:r>
              <a:rPr lang="hr-HR" b="1" dirty="0" err="1"/>
              <a:t>won’t</a:t>
            </a:r>
            <a:r>
              <a:rPr lang="hr-HR" b="1" dirty="0"/>
              <a:t>) </a:t>
            </a:r>
            <a:r>
              <a:rPr lang="hr-HR" b="1" dirty="0" err="1"/>
              <a:t>be</a:t>
            </a:r>
            <a:r>
              <a:rPr lang="hr-HR" b="1" dirty="0"/>
              <a:t> </a:t>
            </a:r>
            <a:r>
              <a:rPr lang="hr-HR" dirty="0" err="1"/>
              <a:t>rich</a:t>
            </a:r>
            <a:r>
              <a:rPr lang="hr-HR" dirty="0"/>
              <a:t>. Neću biti bogat(a).</a:t>
            </a:r>
          </a:p>
          <a:p>
            <a:r>
              <a:rPr lang="hr-HR" dirty="0"/>
              <a:t>ZAPAMTI: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skraćeno pišemo </a:t>
            </a:r>
            <a:r>
              <a:rPr lang="hr-HR" dirty="0" err="1"/>
              <a:t>won’t</a:t>
            </a:r>
            <a:r>
              <a:rPr lang="hr-HR" dirty="0"/>
              <a:t>. </a:t>
            </a:r>
          </a:p>
          <a:p>
            <a:endParaRPr lang="hr-HR" dirty="0"/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16FE38D0-1196-4A33-933C-EA2762E7950C}"/>
              </a:ext>
            </a:extLst>
          </p:cNvPr>
          <p:cNvCxnSpPr/>
          <p:nvPr/>
        </p:nvCxnSpPr>
        <p:spPr>
          <a:xfrm>
            <a:off x="985421" y="1864311"/>
            <a:ext cx="3710866" cy="727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C87DDD11-1355-43FF-8496-DAF11A6F137E}"/>
              </a:ext>
            </a:extLst>
          </p:cNvPr>
          <p:cNvCxnSpPr/>
          <p:nvPr/>
        </p:nvCxnSpPr>
        <p:spPr>
          <a:xfrm>
            <a:off x="1393794" y="2467992"/>
            <a:ext cx="3302493" cy="399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10826061-707D-4AB9-8166-2E6A93324E18}"/>
              </a:ext>
            </a:extLst>
          </p:cNvPr>
          <p:cNvCxnSpPr/>
          <p:nvPr/>
        </p:nvCxnSpPr>
        <p:spPr>
          <a:xfrm>
            <a:off x="2325950" y="3195961"/>
            <a:ext cx="23703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C126CAFB-BD60-420E-9774-2448339978FE}"/>
              </a:ext>
            </a:extLst>
          </p:cNvPr>
          <p:cNvCxnSpPr/>
          <p:nvPr/>
        </p:nvCxnSpPr>
        <p:spPr>
          <a:xfrm flipV="1">
            <a:off x="1393794" y="3542190"/>
            <a:ext cx="3302493" cy="177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>
            <a:extLst>
              <a:ext uri="{FF2B5EF4-FFF2-40B4-BE49-F238E27FC236}">
                <a16:creationId xmlns:a16="http://schemas.microsoft.com/office/drawing/2014/main" id="{FF2D3915-71FB-4BF8-8A05-CC40235611BA}"/>
              </a:ext>
            </a:extLst>
          </p:cNvPr>
          <p:cNvCxnSpPr/>
          <p:nvPr/>
        </p:nvCxnSpPr>
        <p:spPr>
          <a:xfrm flipV="1">
            <a:off x="1331650" y="3990514"/>
            <a:ext cx="3364637" cy="368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>
            <a:extLst>
              <a:ext uri="{FF2B5EF4-FFF2-40B4-BE49-F238E27FC236}">
                <a16:creationId xmlns:a16="http://schemas.microsoft.com/office/drawing/2014/main" id="{C624C6BF-C12F-4FCB-B5EF-0739B48CAD99}"/>
              </a:ext>
            </a:extLst>
          </p:cNvPr>
          <p:cNvCxnSpPr/>
          <p:nvPr/>
        </p:nvCxnSpPr>
        <p:spPr>
          <a:xfrm flipV="1">
            <a:off x="1713390" y="4265721"/>
            <a:ext cx="3426781" cy="741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2DDA4B8A-AAA8-4336-A596-04B592C72651}"/>
              </a:ext>
            </a:extLst>
          </p:cNvPr>
          <p:cNvSpPr txBox="1"/>
          <p:nvPr/>
        </p:nvSpPr>
        <p:spPr>
          <a:xfrm>
            <a:off x="5619564" y="3011295"/>
            <a:ext cx="4341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0070C0"/>
                </a:solidFill>
              </a:rPr>
              <a:t>WILL/WILL NOT (WON’T)</a:t>
            </a:r>
          </a:p>
        </p:txBody>
      </p:sp>
    </p:spTree>
    <p:extLst>
      <p:ext uri="{BB962C8B-B14F-4D97-AF65-F5344CB8AC3E}">
        <p14:creationId xmlns:p14="http://schemas.microsoft.com/office/powerpoint/2010/main" val="274657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1AF48D9D-01F0-4259-AEB6-B846EC5C6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88272"/>
            <a:ext cx="11036808" cy="572050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Pogledaj u kojim situacijama koristimo buduće vrijeme </a:t>
            </a:r>
            <a:r>
              <a:rPr lang="hr-HR" dirty="0" err="1"/>
              <a:t>Simple</a:t>
            </a:r>
            <a:r>
              <a:rPr lang="hr-HR" dirty="0"/>
              <a:t> Future. To je važno zato što budućnost možemo izreći i nekim drugim glagolskim vremenima. Moraš znati razliku.</a:t>
            </a:r>
          </a:p>
          <a:p>
            <a:r>
              <a:rPr lang="hr-HR" b="1" dirty="0">
                <a:solidFill>
                  <a:srgbClr val="00B050"/>
                </a:solidFill>
              </a:rPr>
              <a:t>Zapiši SUMMARY (sažetak) s kraja videa u bilježnicu.</a:t>
            </a:r>
          </a:p>
          <a:p>
            <a:r>
              <a:rPr lang="hr-HR" dirty="0">
                <a:hlinkClick r:id="rId2"/>
              </a:rPr>
              <a:t>https://www.youtube.com/watch?v=hz4-LkCEHCU</a:t>
            </a:r>
            <a:endParaRPr lang="hr-HR" dirty="0"/>
          </a:p>
          <a:p>
            <a:endParaRPr lang="hr-HR" dirty="0"/>
          </a:p>
          <a:p>
            <a:r>
              <a:rPr lang="hr-HR" dirty="0"/>
              <a:t>Udžbenik stranica 101, zadatak G. Pokušaj predvidjeti svoju budućnost.</a:t>
            </a:r>
          </a:p>
          <a:p>
            <a:r>
              <a:rPr lang="hr-HR" dirty="0"/>
              <a:t>Npr. I </a:t>
            </a:r>
            <a:r>
              <a:rPr lang="hr-HR" dirty="0" err="1"/>
              <a:t>will</a:t>
            </a:r>
            <a:r>
              <a:rPr lang="hr-HR" dirty="0"/>
              <a:t> / </a:t>
            </a:r>
            <a:r>
              <a:rPr lang="hr-HR" dirty="0" err="1"/>
              <a:t>won’t</a:t>
            </a:r>
            <a:r>
              <a:rPr lang="hr-HR" dirty="0"/>
              <a:t> </a:t>
            </a:r>
            <a:r>
              <a:rPr lang="hr-HR" dirty="0" err="1"/>
              <a:t>become</a:t>
            </a:r>
            <a:r>
              <a:rPr lang="hr-HR" dirty="0"/>
              <a:t> </a:t>
            </a:r>
            <a:r>
              <a:rPr lang="hr-HR" dirty="0" err="1"/>
              <a:t>famous</a:t>
            </a:r>
            <a:r>
              <a:rPr lang="hr-HR" dirty="0"/>
              <a:t> one </a:t>
            </a:r>
            <a:r>
              <a:rPr lang="hr-HR" dirty="0" err="1"/>
              <a:t>day</a:t>
            </a:r>
            <a:r>
              <a:rPr lang="hr-HR" dirty="0"/>
              <a:t>. Jednog dana ću/neću postati bogat. Ostale rečenice si prevedi pomoći </a:t>
            </a:r>
            <a:r>
              <a:rPr lang="hr-HR" dirty="0" err="1"/>
              <a:t>google</a:t>
            </a:r>
            <a:r>
              <a:rPr lang="hr-HR" dirty="0"/>
              <a:t> prevoditelja. Nije savršen, ali poslužit će.</a:t>
            </a:r>
          </a:p>
        </p:txBody>
      </p:sp>
    </p:spTree>
    <p:extLst>
      <p:ext uri="{BB962C8B-B14F-4D97-AF65-F5344CB8AC3E}">
        <p14:creationId xmlns:p14="http://schemas.microsoft.com/office/powerpoint/2010/main" val="221468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B0A9A472-D3A4-42EA-BEDC-F72A19D81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736847"/>
            <a:ext cx="11036808" cy="5471929"/>
          </a:xfrm>
        </p:spPr>
        <p:txBody>
          <a:bodyPr/>
          <a:lstStyle/>
          <a:p>
            <a:r>
              <a:rPr lang="hr-HR" dirty="0"/>
              <a:t>Da vidimo koliko smo danas usvojili. </a:t>
            </a:r>
            <a:r>
              <a:rPr lang="hr-HR" dirty="0" err="1"/>
              <a:t>Quizziz</a:t>
            </a:r>
            <a:r>
              <a:rPr lang="hr-HR" dirty="0"/>
              <a:t> rabite i u matematici, znači ista pravila. OBAVEZNO svoje pravo ime i prezime. Rok je do 19.00 danas. SVI ste obvezni rješavati ovaj kviz, nema veze ako vam nije sve točno. Ja tako i tako vas poznajem jako dobro.</a:t>
            </a:r>
          </a:p>
          <a:p>
            <a:endParaRPr lang="hr-HR" dirty="0"/>
          </a:p>
          <a:p>
            <a:r>
              <a:rPr lang="hr-HR" dirty="0"/>
              <a:t>https://quizizz.com/join?gc=127129</a:t>
            </a:r>
          </a:p>
        </p:txBody>
      </p:sp>
    </p:spTree>
    <p:extLst>
      <p:ext uri="{BB962C8B-B14F-4D97-AF65-F5344CB8AC3E}">
        <p14:creationId xmlns:p14="http://schemas.microsoft.com/office/powerpoint/2010/main" val="89969357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_2SEEDS">
      <a:dk1>
        <a:srgbClr val="000000"/>
      </a:dk1>
      <a:lt1>
        <a:srgbClr val="FFFFFF"/>
      </a:lt1>
      <a:dk2>
        <a:srgbClr val="41242C"/>
      </a:dk2>
      <a:lt2>
        <a:srgbClr val="E2E8E6"/>
      </a:lt2>
      <a:accent1>
        <a:srgbClr val="C87089"/>
      </a:accent1>
      <a:accent2>
        <a:srgbClr val="D28ABC"/>
      </a:accent2>
      <a:accent3>
        <a:srgbClr val="D2948A"/>
      </a:accent3>
      <a:accent4>
        <a:srgbClr val="64B27F"/>
      </a:accent4>
      <a:accent5>
        <a:srgbClr val="72AEA0"/>
      </a:accent5>
      <a:accent6>
        <a:srgbClr val="66AEBF"/>
      </a:accent6>
      <a:hlink>
        <a:srgbClr val="568F7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281</Words>
  <Application>Microsoft Office PowerPoint</Application>
  <PresentationFormat>Široki zaslon</PresentationFormat>
  <Paragraphs>27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Calibri</vt:lpstr>
      <vt:lpstr>AccentBoxVTI</vt:lpstr>
      <vt:lpstr>WILL FOR THE FUTURE</vt:lpstr>
      <vt:lpstr>PowerPoint prezentacija</vt:lpstr>
      <vt:lpstr>Otvori udžbenik na stranici 101 i pročitaj REMEMBER.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FOR THE FUTURE</dc:title>
  <dc:creator>Valentina Bertina</dc:creator>
  <cp:lastModifiedBy>Valentina Bertina</cp:lastModifiedBy>
  <cp:revision>2</cp:revision>
  <dcterms:created xsi:type="dcterms:W3CDTF">2020-04-15T16:08:20Z</dcterms:created>
  <dcterms:modified xsi:type="dcterms:W3CDTF">2020-04-16T16:19:51Z</dcterms:modified>
</cp:coreProperties>
</file>