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4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336AA-B4CA-4532-AB3F-E2DDAA2BC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9968" b="137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AC72F9-C4C5-4B5A-8A33-2726DFEF3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hr-HR" sz="5600" err="1"/>
              <a:t>The</a:t>
            </a:r>
            <a:r>
              <a:rPr lang="hr-HR" sz="5600"/>
              <a:t> World </a:t>
            </a:r>
            <a:r>
              <a:rPr lang="hr-HR" sz="5600" err="1"/>
              <a:t>Today</a:t>
            </a:r>
            <a:r>
              <a:rPr lang="hr-HR" sz="5600"/>
              <a:t> </a:t>
            </a:r>
            <a:r>
              <a:rPr lang="hr-HR" sz="5600" err="1"/>
              <a:t>and</a:t>
            </a:r>
            <a:r>
              <a:rPr lang="hr-HR" sz="5600"/>
              <a:t> </a:t>
            </a:r>
            <a:r>
              <a:rPr lang="hr-HR" sz="5600" err="1"/>
              <a:t>the</a:t>
            </a:r>
            <a:r>
              <a:rPr lang="hr-HR" sz="5600"/>
              <a:t> World </a:t>
            </a:r>
            <a:r>
              <a:rPr lang="hr-HR" sz="5600" err="1"/>
              <a:t>Tomorrow</a:t>
            </a:r>
            <a:endParaRPr lang="hr-HR" sz="56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B5867B-18DD-4C2D-B007-7D87B5CBB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5</a:t>
            </a:r>
            <a:r>
              <a:rPr lang="hr-HR" baseline="30000" dirty="0"/>
              <a:t>th</a:t>
            </a:r>
            <a:r>
              <a:rPr lang="hr-HR" dirty="0"/>
              <a:t> May, 2020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8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DF2570-C315-43F7-9059-A73F6F3F5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 at </a:t>
            </a:r>
            <a:r>
              <a:rPr lang="hr-HR" dirty="0" err="1"/>
              <a:t>page</a:t>
            </a:r>
            <a:r>
              <a:rPr lang="hr-HR" dirty="0"/>
              <a:t> 108.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2CB9B5-AB75-45BB-9BA5-B8FFB72B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Do </a:t>
            </a:r>
            <a:r>
              <a:rPr lang="hr-HR" dirty="0" err="1"/>
              <a:t>exercise</a:t>
            </a:r>
            <a:r>
              <a:rPr lang="hr-HR" dirty="0"/>
              <a:t> A. </a:t>
            </a:r>
            <a:r>
              <a:rPr lang="hr-HR" dirty="0" err="1"/>
              <a:t>Listen</a:t>
            </a:r>
            <a:r>
              <a:rPr lang="hr-HR" dirty="0"/>
              <a:t> to me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u="sng" dirty="0" err="1"/>
              <a:t>underline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word.</a:t>
            </a:r>
          </a:p>
          <a:p>
            <a:pPr algn="l"/>
            <a:r>
              <a:rPr lang="hr-HR" dirty="0"/>
              <a:t>Klik na zvučnik i podvuci točnu riječ u A zadatku.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5245ADF-035A-4FCB-8024-32F4C81E8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5016" y="2472207"/>
            <a:ext cx="1425575" cy="1425575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E6422905-45A0-4FD2-B391-CEA70F3FCC2A}"/>
              </a:ext>
            </a:extLst>
          </p:cNvPr>
          <p:cNvCxnSpPr/>
          <p:nvPr/>
        </p:nvCxnSpPr>
        <p:spPr>
          <a:xfrm flipV="1">
            <a:off x="6396689" y="3700594"/>
            <a:ext cx="1442294" cy="6849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5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ECBAA8-CC05-4FF3-B1B4-1E3C625C8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hr-HR" sz="5600">
                <a:solidFill>
                  <a:srgbClr val="FFFFFF"/>
                </a:solidFill>
              </a:rPr>
              <a:t>Danas još prepišite riječi iz ove lekcije.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EA2F6F-A140-40A2-A869-46DF0DC45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Ovdje na zvučniku sam vam snimila izgovor svih riječi koje se nalaze na kraju udžbenika u popisu riječi.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E6E5E8F-D21B-4151-AD39-9B60CA04D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75173" y="3379629"/>
            <a:ext cx="1164302" cy="11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2341F-4459-4E68-AEFE-393BC0842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Pošalji prepisane riječi danas privatno u </a:t>
            </a:r>
            <a:r>
              <a:rPr lang="hr-HR" dirty="0" err="1"/>
              <a:t>Yammer</a:t>
            </a:r>
            <a:r>
              <a:rPr lang="hr-HR" dirty="0"/>
              <a:t>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B763E-0D44-414B-8A01-B5C6CC338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/>
              <a:t>U petak </a:t>
            </a:r>
            <a:r>
              <a:rPr lang="hr-HR" b="1" dirty="0"/>
              <a:t>preko </a:t>
            </a:r>
            <a:r>
              <a:rPr lang="hr-HR" b="1" dirty="0" err="1"/>
              <a:t>zooma</a:t>
            </a:r>
            <a:r>
              <a:rPr lang="hr-HR" b="1" dirty="0"/>
              <a:t> radimo dalje ovu lekciju. </a:t>
            </a:r>
          </a:p>
          <a:p>
            <a:r>
              <a:rPr lang="hr-HR" b="1" dirty="0"/>
              <a:t>Ima puno teksta. Tko ne dođe, morat će sam odgovarati na pitanja iz teksta te proučavati i rješavati gramatiku. </a:t>
            </a:r>
          </a:p>
        </p:txBody>
      </p:sp>
    </p:spTree>
    <p:extLst>
      <p:ext uri="{BB962C8B-B14F-4D97-AF65-F5344CB8AC3E}">
        <p14:creationId xmlns:p14="http://schemas.microsoft.com/office/powerpoint/2010/main" val="384361766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412440"/>
      </a:dk2>
      <a:lt2>
        <a:srgbClr val="E2E4E8"/>
      </a:lt2>
      <a:accent1>
        <a:srgbClr val="C8992E"/>
      </a:accent1>
      <a:accent2>
        <a:srgbClr val="EB794E"/>
      </a:accent2>
      <a:accent3>
        <a:srgbClr val="EE6E80"/>
      </a:accent3>
      <a:accent4>
        <a:srgbClr val="EB4EA5"/>
      </a:accent4>
      <a:accent5>
        <a:srgbClr val="EE6EEB"/>
      </a:accent5>
      <a:accent6>
        <a:srgbClr val="AE4EEB"/>
      </a:accent6>
      <a:hlink>
        <a:srgbClr val="697EAE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108</Words>
  <Application>Microsoft Office PowerPoint</Application>
  <PresentationFormat>Široki zaslon</PresentationFormat>
  <Paragraphs>11</Paragraphs>
  <Slides>4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Calibri</vt:lpstr>
      <vt:lpstr>Tw Cen MT</vt:lpstr>
      <vt:lpstr>ShapesVTI</vt:lpstr>
      <vt:lpstr>The World Today and the World Tomorrow</vt:lpstr>
      <vt:lpstr>Open your book at page 108.</vt:lpstr>
      <vt:lpstr>Danas još prepišite riječi iz ove lekcije.</vt:lpstr>
      <vt:lpstr>Pošalji prepisane riječi danas privatno u Yammer.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Today and the World Tomorrow</dc:title>
  <dc:creator>Valentina Bertina</dc:creator>
  <cp:lastModifiedBy>Valentina Bertina</cp:lastModifiedBy>
  <cp:revision>4</cp:revision>
  <dcterms:created xsi:type="dcterms:W3CDTF">2020-05-01T19:09:30Z</dcterms:created>
  <dcterms:modified xsi:type="dcterms:W3CDTF">2020-05-05T16:19:56Z</dcterms:modified>
</cp:coreProperties>
</file>