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160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36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66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25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15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62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62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50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99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14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73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2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86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7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60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6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6EA8-6797-4901-9463-3AEDE73B297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230E64-10F0-4F0E-84A0-39E1E73BC8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3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F3C01F-2E03-40E6-8FA8-625742691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READING&amp;SPEAKING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F26636-20AD-4262-BC24-D4A66FBE7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14</a:t>
            </a:r>
            <a:r>
              <a:rPr lang="hr-HR" baseline="30000" dirty="0"/>
              <a:t>th </a:t>
            </a:r>
            <a:r>
              <a:rPr lang="hr-HR" dirty="0"/>
              <a:t>May, 2020</a:t>
            </a:r>
          </a:p>
        </p:txBody>
      </p:sp>
    </p:spTree>
    <p:extLst>
      <p:ext uri="{BB962C8B-B14F-4D97-AF65-F5344CB8AC3E}">
        <p14:creationId xmlns:p14="http://schemas.microsoft.com/office/powerpoint/2010/main" val="128857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CDB8F-78CA-4737-88F9-3E56DB26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Poslušaj dva teksta na 110. stranici u udžbeniku.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E56FCC-A6F1-44EE-8857-8BEDEEF51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B9DFA93-99A1-4DA9-A8CF-1419D3073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1907558" cy="19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69D576-21C5-4FF6-955B-179749108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Nakon što ste poslušali tekstove, u bilježnicu odgovorite na pitanja iz G zadatka punom rečenicom.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959F19-70A4-497F-BEF7-A958637233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Ne treba pisati pitanja, ali piši pune rečenice. Ili obratno za one kojima baš ne ide dobro engleski jezik. Piši pitanja i kratke odgovore.</a:t>
            </a:r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C69FF4E-A39D-4787-8F4B-2C5AE59A5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1138" y="857879"/>
            <a:ext cx="1278616" cy="127861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92C59F4-0830-4AE5-A0CC-FA2ED7C7D137}"/>
              </a:ext>
            </a:extLst>
          </p:cNvPr>
          <p:cNvSpPr txBox="1"/>
          <p:nvPr/>
        </p:nvSpPr>
        <p:spPr>
          <a:xfrm>
            <a:off x="1784412" y="743903"/>
            <a:ext cx="266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Prijevod pitanja iz G zadatka.</a:t>
            </a:r>
          </a:p>
        </p:txBody>
      </p:sp>
      <p:cxnSp>
        <p:nvCxnSpPr>
          <p:cNvPr id="8" name="Poveznik: kutno 7">
            <a:extLst>
              <a:ext uri="{FF2B5EF4-FFF2-40B4-BE49-F238E27FC236}">
                <a16:creationId xmlns:a16="http://schemas.microsoft.com/office/drawing/2014/main" id="{D190FB24-E72A-4A1C-9E90-18388408895C}"/>
              </a:ext>
            </a:extLst>
          </p:cNvPr>
          <p:cNvCxnSpPr/>
          <p:nvPr/>
        </p:nvCxnSpPr>
        <p:spPr>
          <a:xfrm>
            <a:off x="4607511" y="857879"/>
            <a:ext cx="3124939" cy="828878"/>
          </a:xfrm>
          <a:prstGeom prst="bentConnector3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7859FF-1494-4266-BFA6-214BABF146AF}"/>
              </a:ext>
            </a:extLst>
          </p:cNvPr>
          <p:cNvSpPr txBox="1"/>
          <p:nvPr/>
        </p:nvSpPr>
        <p:spPr>
          <a:xfrm>
            <a:off x="1855433" y="665825"/>
            <a:ext cx="9712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 zadatak na istoj 110. stranici u udžbeniku:</a:t>
            </a:r>
          </a:p>
          <a:p>
            <a:endParaRPr lang="hr-HR" dirty="0"/>
          </a:p>
          <a:p>
            <a:r>
              <a:rPr lang="hr-HR" dirty="0"/>
              <a:t>Napiši pokraj rečenice je li o Johnu ili o Danielu. Kod Johna je sve negativno, a kod Daniela je sve pozitivno (pesimist i optimist).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D03A977D-8CAB-4CFF-8906-07992D8D1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8769" y="3181230"/>
            <a:ext cx="1509204" cy="150920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91D729D-09D2-4B21-B062-972A77A67974}"/>
              </a:ext>
            </a:extLst>
          </p:cNvPr>
          <p:cNvSpPr txBox="1"/>
          <p:nvPr/>
        </p:nvSpPr>
        <p:spPr>
          <a:xfrm>
            <a:off x="1677880" y="2840854"/>
            <a:ext cx="3737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Prijevod rečenica iz H zadatka: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7477E829-D19D-42A8-99F8-15A74267ECA9}"/>
              </a:ext>
            </a:extLst>
          </p:cNvPr>
          <p:cNvSpPr/>
          <p:nvPr/>
        </p:nvSpPr>
        <p:spPr>
          <a:xfrm>
            <a:off x="5326602" y="3923930"/>
            <a:ext cx="1802167" cy="630315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1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1D5E5F-096A-41D4-945D-E2E069D84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Pošalji sliku bilježnice i udžbenika danas.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65592D-6CAC-4284-905F-045F67162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 ocjenu iz aktivnosti će utjecati redovno slanje zadaća, potpuno odrađene zadaće i poštivanje vremenskog roka. Zadaće očekujem do 18.00 Priznajem i kasnije, ali mislim da nije korektno slati zadaće </a:t>
            </a:r>
            <a:r>
              <a:rPr lang="hr-HR"/>
              <a:t>kasno navečer.</a:t>
            </a:r>
          </a:p>
        </p:txBody>
      </p:sp>
    </p:spTree>
    <p:extLst>
      <p:ext uri="{BB962C8B-B14F-4D97-AF65-F5344CB8AC3E}">
        <p14:creationId xmlns:p14="http://schemas.microsoft.com/office/powerpoint/2010/main" val="767159070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155</Words>
  <Application>Microsoft Office PowerPoint</Application>
  <PresentationFormat>Široki zaslon</PresentationFormat>
  <Paragraphs>17</Paragraphs>
  <Slides>5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Pramen</vt:lpstr>
      <vt:lpstr>READING&amp;SPEAKING</vt:lpstr>
      <vt:lpstr>Poslušaj dva teksta na 110. stranici u udžbeniku. </vt:lpstr>
      <vt:lpstr>Nakon što ste poslušali tekstove, u bilježnicu odgovorite na pitanja iz G zadatka punom rečenicom.</vt:lpstr>
      <vt:lpstr>PowerPoint prezentacija</vt:lpstr>
      <vt:lpstr>Pošalji sliku bilježnice i udžbenika danas.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READING&amp;SPEAKING</dc:title>
  <dc:creator>Valentina Bertina</dc:creator>
  <cp:lastModifiedBy>Valentina Bertina</cp:lastModifiedBy>
  <cp:revision>2</cp:revision>
  <dcterms:created xsi:type="dcterms:W3CDTF">2020-05-13T16:47:15Z</dcterms:created>
  <dcterms:modified xsi:type="dcterms:W3CDTF">2020-05-13T17:04:40Z</dcterms:modified>
</cp:coreProperties>
</file>