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47D7A-8D99-4728-9E53-2E8E2201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51DFDC8-A40C-4B7E-AB31-218449048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FEEA41-13DD-40C4-A973-50144CCB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0E5169-3679-4DE8-9750-0C64029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208C6E-D99D-4759-BB0C-C5880A8C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131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4D730-3584-41BC-9A10-C52024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BB9875B-D0BA-44DF-A763-F5E358661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2970E3-D781-4C67-8B6B-A6174B6B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15B1DC-5C67-4A00-AAF3-968D87F3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AFD0A-39F4-4C94-B5D2-559D3EA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502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D41F61C-57A5-4CB8-8744-D9ECA7A0E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EBB26E-8C94-43A9-8D53-946913A2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999713-3CC7-43E5-B684-61A63DB4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F658EC-AE11-4EFD-81D1-3D905510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2F070B-BCCE-4788-AD8C-30EF7F19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355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B9A9E-25BC-4A65-B08C-BD6A3EAD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5E223A-2857-4B23-9557-2D3953E7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055C4F-3355-4A5F-B074-E175026E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8EDE09-609A-4094-9C0A-DF117EC6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226962-B9BD-403F-AA70-DF627F2E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346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E292E-003C-4736-87BB-3A88560F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DE93B4-F0F4-4F56-885E-EDAD5102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DB4E02-0F07-49EC-A2F5-3063F969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49793E-7D73-4147-BB56-C0F535C7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62C256-F4E9-466E-9A15-CB24BDF2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46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2CB8B-D997-4D76-BFAB-D703AB20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FA200F-36EB-4457-A9EE-F7727524B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C83DD-E9EA-4F9B-8869-BFA38F142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4C242A-A4E1-4715-A568-E1050F98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94434D-11A7-4D24-972C-CF76E6CD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60F69A-F726-4002-A8C9-C59241B1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795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CA7EC-B1AD-4418-BA7D-32706623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759432-3FA2-4C2D-8DF3-4F7605B3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E61D11-4CFA-49CE-8161-874F6125E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FC86C48-00C1-4DFD-B884-565D66463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6FDA55-2689-4D90-A2A1-2BC3BB047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820D7C5-A4EA-45EA-B7AB-4D324D0F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6DFEFDE-8B7E-4DF4-A6F4-EFEBEF8E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8C8A4B7-7894-4536-8BD7-5CC48023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831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9865FC-8522-4E20-8875-A444AD6B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7C3C1A7-6742-4F6C-9EFA-79536A2E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932CEA-6414-4D20-907C-026E9A58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EBDBDB4-20B2-4E2E-8063-ED9B7A9A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93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E0B546-C82D-4BFF-B7A2-B8898BA4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4ECE4AA-0D2B-41EF-9F0A-6E326F75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BDC56C2-4ABE-4EEA-AC65-F170BF3C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442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5B095-13A2-4E90-B540-549941D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8ADD8B-63B4-4509-9A55-9EC17BD3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1F7A18-6CD5-4A99-A0C8-17AA110B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EB9B15-E8AF-4DA8-A7EB-0FF61EF2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C861BB-BFAE-410E-A933-3F29D5D7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488E48-2E53-437F-904D-A817C049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167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BEAA87-50EC-4376-802A-E06408AB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7E3666A-1FCC-4BFE-A279-2E7E22A3C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0E89D7A-EE05-40AA-BD3E-6840D5E3B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9DB3D3-3BBF-4E5F-BC6D-78A48213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EBB083-22B0-4F84-BB5B-DC14C189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5D9CCF-D717-479E-A6E7-C7AD51D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101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4A49D60-3009-4623-AA11-B76A0887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6F697C-693E-479E-A7DB-591A95DA3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E234FB-5931-4A63-9F95-086D6B297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A08836-3F8B-42E3-9BF2-6057D9608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0F2060-E314-4806-B4DF-1A398C3ED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v2/lobby?quizId=f97230ce-2fe3-4706-be96-09ce4e4f36d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234364/how-important-success-nbb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234364/how-important-success-nbb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dobe.com/page/QcNzREmWVZTOw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D1D3EC-062D-491A-8B33-2D2A6302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55E93E0-6649-49A3-B372-A7F8052E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VOCABULARY AND GRAMMAR REVISION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50DBA7-9898-4227-A955-C4C64FD0B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>
                    <a:alpha val="75000"/>
                  </a:srgbClr>
                </a:solidFill>
              </a:rPr>
              <a:t>7 April, 2020</a:t>
            </a:r>
          </a:p>
        </p:txBody>
      </p:sp>
    </p:spTree>
    <p:extLst>
      <p:ext uri="{BB962C8B-B14F-4D97-AF65-F5344CB8AC3E}">
        <p14:creationId xmlns:p14="http://schemas.microsoft.com/office/powerpoint/2010/main" val="378051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0D29F3B-A166-4C5E-900B-DFC6B6C4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hr-HR" sz="3200" dirty="0">
                <a:hlinkClick r:id="rId2"/>
              </a:rPr>
              <a:t>https://play.kahoot.it/v2/lobby?quizId=f97230ce-2fe3-4706-be96-09ce4e4f36d9</a:t>
            </a:r>
            <a:endParaRPr lang="hr-HR" sz="32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D981C0E-29BA-4FAC-B267-B3B589A4CA25}"/>
              </a:ext>
            </a:extLst>
          </p:cNvPr>
          <p:cNvSpPr txBox="1"/>
          <p:nvPr/>
        </p:nvSpPr>
        <p:spPr>
          <a:xfrm>
            <a:off x="446533" y="453642"/>
            <a:ext cx="7683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 one koji ne mogu ove teže zadatke, odi na zadnji slajd, ali preporučujem da pokušate svi. </a:t>
            </a:r>
          </a:p>
          <a:p>
            <a:endParaRPr lang="hr-HR" sz="2800" dirty="0"/>
          </a:p>
          <a:p>
            <a:r>
              <a:rPr lang="hr-HR" sz="2800" dirty="0"/>
              <a:t>Tko ima računalo i mobitel može odigrati ovaj </a:t>
            </a:r>
            <a:r>
              <a:rPr lang="hr-HR" sz="2800" dirty="0" err="1"/>
              <a:t>Kahoot</a:t>
            </a:r>
            <a:r>
              <a:rPr lang="hr-HR" sz="2800" dirty="0"/>
              <a:t> kviz. Vježbamo </a:t>
            </a:r>
            <a:r>
              <a:rPr lang="hr-HR" sz="2800" dirty="0" err="1"/>
              <a:t>Present</a:t>
            </a:r>
            <a:r>
              <a:rPr lang="hr-HR" sz="2800" dirty="0"/>
              <a:t> Perfect </a:t>
            </a:r>
            <a:r>
              <a:rPr lang="hr-HR" sz="2800" dirty="0" err="1"/>
              <a:t>Simple</a:t>
            </a:r>
            <a:r>
              <a:rPr lang="hr-HR" sz="2800" dirty="0"/>
              <a:t> – redoslijed riječi u rečenici.</a:t>
            </a:r>
          </a:p>
          <a:p>
            <a:endParaRPr lang="hr-HR" sz="2800" dirty="0"/>
          </a:p>
          <a:p>
            <a:r>
              <a:rPr lang="hr-HR" sz="2800" dirty="0"/>
              <a:t>Tko nema računalo pa stoga ne može igrati </a:t>
            </a:r>
            <a:r>
              <a:rPr lang="hr-HR" sz="2800" dirty="0" err="1"/>
              <a:t>Kahoot</a:t>
            </a:r>
            <a:r>
              <a:rPr lang="hr-HR" sz="2800" dirty="0"/>
              <a:t>, napisat će u bilježnicu 7 rečenica iz ovog </a:t>
            </a:r>
            <a:r>
              <a:rPr lang="hr-HR" sz="2800" dirty="0" err="1"/>
              <a:t>Kahoot</a:t>
            </a:r>
            <a:r>
              <a:rPr lang="hr-HR" sz="2800" dirty="0"/>
              <a:t> kviza koje se nalaze u iduća 2 slajda.</a:t>
            </a:r>
          </a:p>
          <a:p>
            <a:endParaRPr lang="hr-HR" sz="2800" dirty="0"/>
          </a:p>
          <a:p>
            <a:r>
              <a:rPr lang="hr-HR" sz="2800" dirty="0"/>
              <a:t>Tko može igrati </a:t>
            </a:r>
            <a:r>
              <a:rPr lang="hr-HR" sz="2800" dirty="0" err="1"/>
              <a:t>kahoot</a:t>
            </a:r>
            <a:r>
              <a:rPr lang="hr-HR" sz="2800" dirty="0"/>
              <a:t>, mora mi poslikati ekran računala/laptopa i zapisati 3 rečenice u bilježnicu, tko ne može neka zapiše 7 rečenica s iduća 2 slajda u bilježnicu i pošalje mi sliku bilježnice.</a:t>
            </a:r>
          </a:p>
        </p:txBody>
      </p:sp>
    </p:spTree>
    <p:extLst>
      <p:ext uri="{BB962C8B-B14F-4D97-AF65-F5344CB8AC3E}">
        <p14:creationId xmlns:p14="http://schemas.microsoft.com/office/powerpoint/2010/main" val="318316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9CEA446-46FB-4AFD-B1C8-5E37B0AC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1530052"/>
            <a:ext cx="3122143" cy="7024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C88B4F2-12D8-46CB-A0AD-65C6AC740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1555452"/>
            <a:ext cx="3252903" cy="6587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lika 14" descr="Slika na kojoj se prikazuje znak&#10;&#10;Opis je automatski generiran">
            <a:extLst>
              <a:ext uri="{FF2B5EF4-FFF2-40B4-BE49-F238E27FC236}">
                <a16:creationId xmlns:a16="http://schemas.microsoft.com/office/drawing/2014/main" id="{D4BEB041-6FF6-47B5-853E-7EBB71D52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623060"/>
            <a:ext cx="3104943" cy="7218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C8FC4D89-0D8A-485C-AA5E-B3F890DCF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2996888"/>
            <a:ext cx="3252903" cy="87828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4C754E1-8A1F-48B4-B862-4745CD10B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678499"/>
            <a:ext cx="3252903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710EAAF-E2A6-4BF8-AB51-51E08A83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055273"/>
            <a:ext cx="5426764" cy="1438092"/>
          </a:xfrm>
          <a:prstGeom prst="rect">
            <a:avLst/>
          </a:prstGeom>
        </p:spPr>
      </p:pic>
      <p:pic>
        <p:nvPicPr>
          <p:cNvPr id="9" name="Slika 8" descr="Slika na kojoj se prikazuje hrana&#10;&#10;Opis je automatski generiran">
            <a:extLst>
              <a:ext uri="{FF2B5EF4-FFF2-40B4-BE49-F238E27FC236}">
                <a16:creationId xmlns:a16="http://schemas.microsoft.com/office/drawing/2014/main" id="{E58BDD06-9882-48FC-8030-8EE8DFB2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0451"/>
            <a:ext cx="5426764" cy="8818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BC5650-B95F-4EE0-AD53-0E190656B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2617298"/>
            <a:ext cx="5426764" cy="14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8B702A-4FFB-40CB-B72D-0EE1CE2A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 lekciju How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Success</a:t>
            </a:r>
            <a:r>
              <a:rPr lang="hr-HR" dirty="0"/>
              <a:t>?</a:t>
            </a:r>
            <a:br>
              <a:rPr lang="hr-HR" dirty="0"/>
            </a:br>
            <a:r>
              <a:rPr lang="hr-HR" dirty="0"/>
              <a:t>Koliko je uspjeh važan?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2C9D4-0E82-4CE1-9679-04639FD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hlinkClick r:id="rId2"/>
            </a:endParaRPr>
          </a:p>
          <a:p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https://wordwall.net/hr/resource/234364/how-important-success-nbb7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209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CA38B2-7EA2-4A1D-83E5-CECC3C85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 err="1"/>
              <a:t>School</a:t>
            </a:r>
            <a:r>
              <a:rPr lang="hr-HR" dirty="0"/>
              <a:t> Love!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BD6277-7A09-466E-96A3-47C9202F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 biste znali riješiti ovaj </a:t>
            </a:r>
            <a:r>
              <a:rPr lang="hr-HR" dirty="0" err="1"/>
              <a:t>Wordwall</a:t>
            </a:r>
            <a:r>
              <a:rPr lang="hr-HR" dirty="0"/>
              <a:t> kviz, trebate znati riječi iz te lekcije. Bez toga neće ići… Barem si otvori rječnik iza u udžbeniku i pročitaj prije rješavanja.</a:t>
            </a:r>
          </a:p>
          <a:p>
            <a:r>
              <a:rPr lang="hr-HR" dirty="0" err="1"/>
              <a:t>Unit</a:t>
            </a:r>
            <a:r>
              <a:rPr lang="hr-HR" dirty="0"/>
              <a:t> 5 </a:t>
            </a:r>
            <a:r>
              <a:rPr lang="hr-HR" dirty="0" err="1"/>
              <a:t>Lesson</a:t>
            </a:r>
            <a:r>
              <a:rPr lang="hr-HR" dirty="0"/>
              <a:t> 4.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https://wordwall.net/hr/resource/234364/how-important-success-nbb7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012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6F52660-4F76-4B7C-90AE-F208D891C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https://spark.adobe.com/page/QcNzREmWVZTOw/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CF67D1-F8BF-45F0-85D9-4FD33ED3F05F}"/>
              </a:ext>
            </a:extLst>
          </p:cNvPr>
          <p:cNvSpPr txBox="1"/>
          <p:nvPr/>
        </p:nvSpPr>
        <p:spPr>
          <a:xfrm>
            <a:off x="1299099" y="541538"/>
            <a:ext cx="952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Ponovimo malo i uskršnji vokabular i običaje, čisto da se zabavite i opustite… Ništa nije obvezno izrađivati, samo ideje u slučaju da imate volja i vremena.</a:t>
            </a:r>
          </a:p>
        </p:txBody>
      </p:sp>
    </p:spTree>
    <p:extLst>
      <p:ext uri="{BB962C8B-B14F-4D97-AF65-F5344CB8AC3E}">
        <p14:creationId xmlns:p14="http://schemas.microsoft.com/office/powerpoint/2010/main" val="318793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2F13AC-5D7E-42F2-86DF-F6CC671D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FA6A67-D149-43F7-B7B6-EE8BE68B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Dakle, šaljete mi zaslon </a:t>
            </a:r>
            <a:r>
              <a:rPr lang="hr-HR" dirty="0" err="1"/>
              <a:t>Kahoot</a:t>
            </a:r>
            <a:r>
              <a:rPr lang="hr-HR" dirty="0"/>
              <a:t> kviza ako ga možeš igrati, ako ne, prepiši rečenice (složi pravilnim redoslijedom) u bilježnicu i to pošalji. Ostali kvizovi vama na dušu. Bit će takvih i za ocjenu, a poslat ću različite kvizove različitim učenicima.</a:t>
            </a:r>
          </a:p>
          <a:p>
            <a:endParaRPr lang="hr-HR" dirty="0"/>
          </a:p>
          <a:p>
            <a:r>
              <a:rPr lang="hr-HR" dirty="0"/>
              <a:t>Kome je ovo preteško, uči napamet 15 nepravilnih glagola sa 162 str. iz udžbenika i 20 riječi iz 5. cjeline.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521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325</Words>
  <Application>Microsoft Office PowerPoint</Application>
  <PresentationFormat>Široki zaslon</PresentationFormat>
  <Paragraphs>24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VOCABULARY AND GRAMMAR REVISION</vt:lpstr>
      <vt:lpstr>PowerPoint prezentacija</vt:lpstr>
      <vt:lpstr>PowerPoint prezentacija</vt:lpstr>
      <vt:lpstr>PowerPoint prezentacija</vt:lpstr>
      <vt:lpstr>Ponovimo lekciju How Important Is Success? Koliko je uspjeh važan?</vt:lpstr>
      <vt:lpstr> School Love!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AND GRAMMAR REVISION</dc:title>
  <dc:creator>Valentina Bertina</dc:creator>
  <cp:lastModifiedBy>Valentina Bertina</cp:lastModifiedBy>
  <cp:revision>4</cp:revision>
  <dcterms:created xsi:type="dcterms:W3CDTF">2020-04-06T09:09:44Z</dcterms:created>
  <dcterms:modified xsi:type="dcterms:W3CDTF">2020-04-07T16:21:45Z</dcterms:modified>
</cp:coreProperties>
</file>