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06" r:id="rId2"/>
  </p:sld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9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6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73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6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9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0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5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7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hyperlink" Target="https://spark.adobe.com/page/G264y20JH7Zgy/?fbclid=IwAR0rGqX5d1ggADD7UZQWgXcTAtUcO1D5AdPk0C_HiEO57vxPKUIG5xaLS2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872514/present-perfect/past-simple-vs-present-perfect" TargetMode="External"/><Relationship Id="rId2" Type="http://schemas.openxmlformats.org/officeDocument/2006/relationships/hyperlink" Target="https://wordwall.net/hr/resource/986590/engleski-jezik/junior-5-present-perfect-vs-past-simpl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users/ivapal%C4%8Di%C4%87str%C4%8Di%C4%87/games/40151/past-simple" TargetMode="External"/><Relationship Id="rId7" Type="http://schemas.openxmlformats.org/officeDocument/2006/relationships/image" Target="../media/image11.jfif"/><Relationship Id="rId2" Type="http://schemas.openxmlformats.org/officeDocument/2006/relationships/hyperlink" Target="https://wordwall.net/hr/resource/771740/engleski-jezik/have-got-has-go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wordwall.net/resource/430013/efl/irregular-verbs-past-simp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2B7EE2-7725-4C81-A02C-142AC8FE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695" y="2248263"/>
            <a:ext cx="3768917" cy="1606163"/>
          </a:xfrm>
        </p:spPr>
        <p:txBody>
          <a:bodyPr>
            <a:normAutofit/>
          </a:bodyPr>
          <a:lstStyle/>
          <a:p>
            <a:r>
              <a:rPr lang="hr-HR" sz="4000"/>
              <a:t>ENGLESKI JEZIK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045DDE-D555-4E62-9828-905A448A9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3915808"/>
            <a:ext cx="3665550" cy="775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r-HR" sz="2000" dirty="0"/>
          </a:p>
          <a:p>
            <a:pPr>
              <a:lnSpc>
                <a:spcPct val="90000"/>
              </a:lnSpc>
            </a:pPr>
            <a:r>
              <a:rPr lang="hr-HR" sz="2000"/>
              <a:t>3 April, 2020</a:t>
            </a:r>
          </a:p>
        </p:txBody>
      </p:sp>
      <p:pic>
        <p:nvPicPr>
          <p:cNvPr id="5" name="Slika 4" descr="Slika na kojoj se prikazuje hladnjak&#10;&#10;Opis je automatski generiran">
            <a:extLst>
              <a:ext uri="{FF2B5EF4-FFF2-40B4-BE49-F238E27FC236}">
                <a16:creationId xmlns:a16="http://schemas.microsoft.com/office/drawing/2014/main" id="{6D0ADA02-C71B-4D86-8A09-2D1BA9E0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" y="1791927"/>
            <a:ext cx="4371155" cy="32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746165-8270-4DA3-BDBB-FB271FCA7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1B1696-FBAD-48B9-8CAD-F51A0D57B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Slika na kojoj se prikazuje tekst, snimka zaslona&#10;&#10;Opis je automatski generiran">
            <a:extLst>
              <a:ext uri="{FF2B5EF4-FFF2-40B4-BE49-F238E27FC236}">
                <a16:creationId xmlns:a16="http://schemas.microsoft.com/office/drawing/2014/main" id="{E9B87D75-1238-4538-8359-AB8602D2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6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C2A4F15A-003C-4AF1-979D-CA85443C62E0}"/>
              </a:ext>
            </a:extLst>
          </p:cNvPr>
          <p:cNvSpPr txBox="1"/>
          <p:nvPr/>
        </p:nvSpPr>
        <p:spPr>
          <a:xfrm>
            <a:off x="885825" y="438150"/>
            <a:ext cx="10553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When</a:t>
            </a:r>
            <a:r>
              <a:rPr lang="hr-HR" dirty="0"/>
              <a:t> do </a:t>
            </a:r>
            <a:r>
              <a:rPr lang="hr-HR" dirty="0" err="1"/>
              <a:t>we</a:t>
            </a:r>
            <a:r>
              <a:rPr lang="hr-HR" dirty="0"/>
              <a:t> use Past </a:t>
            </a:r>
            <a:r>
              <a:rPr lang="hr-HR" dirty="0" err="1"/>
              <a:t>Simple</a:t>
            </a:r>
            <a:r>
              <a:rPr lang="hr-HR" dirty="0"/>
              <a:t> </a:t>
            </a:r>
            <a:r>
              <a:rPr lang="hr-HR" dirty="0" err="1"/>
              <a:t>Tense</a:t>
            </a:r>
            <a:r>
              <a:rPr lang="hr-HR" dirty="0"/>
              <a:t>?</a:t>
            </a:r>
          </a:p>
          <a:p>
            <a:endParaRPr lang="hr-HR" dirty="0"/>
          </a:p>
          <a:p>
            <a:r>
              <a:rPr lang="hr-HR" dirty="0" err="1"/>
              <a:t>When</a:t>
            </a:r>
            <a:r>
              <a:rPr lang="hr-HR" dirty="0"/>
              <a:t> do </a:t>
            </a:r>
            <a:r>
              <a:rPr lang="hr-HR" dirty="0" err="1"/>
              <a:t>we</a:t>
            </a:r>
            <a:r>
              <a:rPr lang="hr-HR" dirty="0"/>
              <a:t> use </a:t>
            </a:r>
            <a:r>
              <a:rPr lang="hr-HR" dirty="0" err="1"/>
              <a:t>Present</a:t>
            </a:r>
            <a:r>
              <a:rPr lang="hr-HR" dirty="0"/>
              <a:t> Perfect </a:t>
            </a:r>
            <a:r>
              <a:rPr lang="hr-HR" dirty="0" err="1"/>
              <a:t>Simple</a:t>
            </a:r>
            <a:r>
              <a:rPr lang="hr-HR" dirty="0"/>
              <a:t>?</a:t>
            </a:r>
          </a:p>
          <a:p>
            <a:endParaRPr lang="hr-HR" dirty="0"/>
          </a:p>
          <a:p>
            <a:r>
              <a:rPr lang="hr-HR" dirty="0" err="1"/>
              <a:t>Watch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!!</a:t>
            </a:r>
          </a:p>
          <a:p>
            <a:endParaRPr lang="hr-HR" dirty="0"/>
          </a:p>
          <a:p>
            <a:r>
              <a:rPr lang="hr-HR" dirty="0"/>
              <a:t>Za koje radnje upotrebljavamo koje vrijeme? Prouči ovo da saznaš!!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2"/>
              </a:rPr>
              <a:t>https://spark.adobe.com/page/G264y20JH7Zgy/?fbclid=IwAR0rGqX5d1ggADD7UZQWgXcTAtUcO1D5AdPk0C_HiEO57vxPKUIG5xaLS2o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Zaviri malo i u bilježnicu i prisjeti se SIGNAL WORDS za </a:t>
            </a:r>
            <a:r>
              <a:rPr lang="hr-HR" dirty="0" err="1"/>
              <a:t>Present</a:t>
            </a:r>
            <a:r>
              <a:rPr lang="hr-HR" dirty="0"/>
              <a:t> Perfect </a:t>
            </a:r>
            <a:r>
              <a:rPr lang="hr-HR" dirty="0" err="1"/>
              <a:t>Simple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Slika 9" descr="Slika na kojoj se prikazuje crtež&#10;&#10;Opis je automatski generiran">
            <a:extLst>
              <a:ext uri="{FF2B5EF4-FFF2-40B4-BE49-F238E27FC236}">
                <a16:creationId xmlns:a16="http://schemas.microsoft.com/office/drawing/2014/main" id="{3565BD71-7AE6-47D1-A6AC-849BFE3DC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55" y="2982813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9AF2C74-13B8-4E35-B58A-D18EF1962933}"/>
              </a:ext>
            </a:extLst>
          </p:cNvPr>
          <p:cNvSpPr txBox="1"/>
          <p:nvPr/>
        </p:nvSpPr>
        <p:spPr>
          <a:xfrm>
            <a:off x="6238875" y="648070"/>
            <a:ext cx="55240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Dakle, Past </a:t>
            </a:r>
            <a:r>
              <a:rPr lang="hr-HR" dirty="0" err="1"/>
              <a:t>Simple</a:t>
            </a:r>
            <a:r>
              <a:rPr lang="hr-HR" dirty="0"/>
              <a:t> je glagolsko vrijeme koje je započelo i završilo u prošlosti. Znamo točno kada se je radnja odvijala.</a:t>
            </a:r>
          </a:p>
          <a:p>
            <a:r>
              <a:rPr lang="hr-HR" dirty="0"/>
              <a:t>Ex. I </a:t>
            </a:r>
            <a:r>
              <a:rPr lang="hr-HR" dirty="0" err="1"/>
              <a:t>bought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car </a:t>
            </a:r>
            <a:r>
              <a:rPr lang="hr-HR" dirty="0" err="1"/>
              <a:t>last</a:t>
            </a:r>
            <a:r>
              <a:rPr lang="hr-HR" dirty="0"/>
              <a:t> </a:t>
            </a:r>
            <a:r>
              <a:rPr lang="hr-HR" dirty="0" err="1"/>
              <a:t>week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 err="1"/>
              <a:t>Present</a:t>
            </a:r>
            <a:r>
              <a:rPr lang="hr-HR" dirty="0"/>
              <a:t> Perfect je glagolsko vrijeme koje je započelo u prošlosti i još uvijek traje: </a:t>
            </a:r>
          </a:p>
          <a:p>
            <a:r>
              <a:rPr lang="hr-HR" dirty="0"/>
              <a:t>npr. I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lived</a:t>
            </a:r>
            <a:r>
              <a:rPr lang="hr-HR" dirty="0"/>
              <a:t> </a:t>
            </a:r>
            <a:r>
              <a:rPr lang="hr-HR" dirty="0" err="1"/>
              <a:t>here</a:t>
            </a:r>
            <a:r>
              <a:rPr lang="hr-HR" dirty="0"/>
              <a:t> </a:t>
            </a:r>
            <a:r>
              <a:rPr lang="hr-HR" dirty="0" err="1"/>
              <a:t>since</a:t>
            </a:r>
            <a:r>
              <a:rPr lang="hr-HR" dirty="0"/>
              <a:t> 2004.</a:t>
            </a:r>
          </a:p>
          <a:p>
            <a:r>
              <a:rPr lang="hr-HR" dirty="0"/>
              <a:t>	Živim ovdje od 2004. g.</a:t>
            </a:r>
          </a:p>
          <a:p>
            <a:endParaRPr lang="hr-HR" dirty="0"/>
          </a:p>
          <a:p>
            <a:r>
              <a:rPr lang="hr-HR" dirty="0"/>
              <a:t>Ili je radnja završila u bližoj prošlosti i ima utjecaj na sadašnjost.</a:t>
            </a:r>
          </a:p>
          <a:p>
            <a:r>
              <a:rPr lang="hr-HR" dirty="0"/>
              <a:t>Ex. I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washed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car.  Oprao sam automobil (znači vidimo da je sada čist).</a:t>
            </a:r>
          </a:p>
          <a:p>
            <a:r>
              <a:rPr lang="hr-HR" dirty="0" err="1"/>
              <a:t>Present</a:t>
            </a:r>
            <a:r>
              <a:rPr lang="hr-HR" dirty="0"/>
              <a:t> Perfect koristimo kada želimo reći što se je dogodilo, a ne kada se dogodilo.</a:t>
            </a:r>
          </a:p>
          <a:p>
            <a:endParaRPr lang="hr-HR" dirty="0"/>
          </a:p>
          <a:p>
            <a:r>
              <a:rPr lang="hr-HR" dirty="0"/>
              <a:t>I </a:t>
            </a:r>
            <a:r>
              <a:rPr lang="hr-HR" dirty="0" err="1"/>
              <a:t>went</a:t>
            </a:r>
            <a:r>
              <a:rPr lang="hr-HR" dirty="0"/>
              <a:t> to Paris </a:t>
            </a:r>
            <a:r>
              <a:rPr lang="hr-HR" dirty="0" err="1"/>
              <a:t>last</a:t>
            </a:r>
            <a:r>
              <a:rPr lang="hr-HR" dirty="0"/>
              <a:t> </a:t>
            </a:r>
            <a:r>
              <a:rPr lang="hr-HR" dirty="0" err="1"/>
              <a:t>year</a:t>
            </a:r>
            <a:r>
              <a:rPr lang="hr-HR" dirty="0"/>
              <a:t>.   - Past </a:t>
            </a:r>
            <a:r>
              <a:rPr lang="hr-HR" dirty="0" err="1"/>
              <a:t>Simple</a:t>
            </a:r>
            <a:endParaRPr lang="hr-HR" dirty="0"/>
          </a:p>
          <a:p>
            <a:endParaRPr lang="hr-HR" dirty="0"/>
          </a:p>
          <a:p>
            <a:r>
              <a:rPr lang="hr-HR" dirty="0"/>
              <a:t>I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been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Paris.        - </a:t>
            </a:r>
            <a:r>
              <a:rPr lang="hr-HR" dirty="0" err="1"/>
              <a:t>Present</a:t>
            </a:r>
            <a:r>
              <a:rPr lang="hr-HR" dirty="0"/>
              <a:t> Perfect </a:t>
            </a:r>
            <a:r>
              <a:rPr lang="hr-HR" dirty="0" err="1"/>
              <a:t>Simple</a:t>
            </a:r>
            <a:endParaRPr lang="hr-HR" dirty="0"/>
          </a:p>
        </p:txBody>
      </p:sp>
      <p:pic>
        <p:nvPicPr>
          <p:cNvPr id="4" name="Slika 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0A9DA214-1AC3-428D-8FCE-C7AB048DE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B0240E-764E-43D7-B1E9-CECE74067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62" y="1674546"/>
            <a:ext cx="6156235" cy="3508908"/>
          </a:xfrm>
          <a:noFill/>
        </p:spPr>
        <p:txBody>
          <a:bodyPr anchor="ctr">
            <a:normAutofit/>
          </a:bodyPr>
          <a:lstStyle/>
          <a:p>
            <a:r>
              <a:rPr lang="hr-HR" dirty="0" err="1">
                <a:solidFill>
                  <a:srgbClr val="FFFFFF"/>
                </a:solidFill>
              </a:rPr>
              <a:t>Let’s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practice</a:t>
            </a:r>
            <a:r>
              <a:rPr lang="hr-HR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F8C579-7206-4E5E-B9BC-54B89A5A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0" y="647699"/>
            <a:ext cx="4791075" cy="60102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hlinkClick r:id="rId2"/>
              </a:rPr>
              <a:t>https://wordwall.net/hr/resource/986590/engleski-jezik/junior-5-present-perfect-vs-past-simple</a:t>
            </a:r>
            <a:endParaRPr lang="hr-HR" sz="2000" dirty="0"/>
          </a:p>
          <a:p>
            <a:pPr>
              <a:lnSpc>
                <a:spcPct val="90000"/>
              </a:lnSpc>
            </a:pPr>
            <a:endParaRPr lang="hr-HR" sz="2000" dirty="0"/>
          </a:p>
          <a:p>
            <a:pPr>
              <a:lnSpc>
                <a:spcPct val="90000"/>
              </a:lnSpc>
            </a:pPr>
            <a:r>
              <a:rPr lang="hr-HR" sz="2000" dirty="0">
                <a:hlinkClick r:id="rId3"/>
              </a:rPr>
              <a:t>https://wordwall.net/hr/resource/872514/present-perfect/past-simple-vs-present-perfect</a:t>
            </a:r>
            <a:endParaRPr lang="hr-HR" sz="2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414D74A-4564-4AEA-833A-39EAFF2E816D}"/>
              </a:ext>
            </a:extLst>
          </p:cNvPr>
          <p:cNvSpPr txBox="1"/>
          <p:nvPr/>
        </p:nvSpPr>
        <p:spPr>
          <a:xfrm>
            <a:off x="523783" y="1509204"/>
            <a:ext cx="5362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/>
              <a:t>Let’s</a:t>
            </a:r>
            <a:r>
              <a:rPr lang="hr-HR" sz="4400" dirty="0"/>
              <a:t> </a:t>
            </a:r>
            <a:r>
              <a:rPr lang="hr-HR" sz="4400" dirty="0" err="1"/>
              <a:t>practice</a:t>
            </a:r>
            <a:r>
              <a:rPr lang="hr-HR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213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83EE3A-8109-446D-9C2E-FF9CCA09A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321136-AEFE-42B4-9EAE-706932ECB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Slika na kojoj se prikazuje snimka zaslona, tekst&#10;&#10;Opis je automatski generiran">
            <a:extLst>
              <a:ext uri="{FF2B5EF4-FFF2-40B4-BE49-F238E27FC236}">
                <a16:creationId xmlns:a16="http://schemas.microsoft.com/office/drawing/2014/main" id="{80A06A9A-DF74-4439-BA36-C7A8D4CE2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0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1360236-DFDB-4E0A-B9A2-19B9CB8EC87B}"/>
              </a:ext>
            </a:extLst>
          </p:cNvPr>
          <p:cNvSpPr txBox="1"/>
          <p:nvPr/>
        </p:nvSpPr>
        <p:spPr>
          <a:xfrm>
            <a:off x="438150" y="504825"/>
            <a:ext cx="1175385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Evo poveznica iz prethodnog slajda: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https://wordwall.net/hr/resource/771740/engleski-jezik/have-got-has-got</a:t>
            </a:r>
            <a:endParaRPr lang="hr-HR" dirty="0"/>
          </a:p>
          <a:p>
            <a:endParaRPr lang="hr-HR" dirty="0"/>
          </a:p>
          <a:p>
            <a:r>
              <a:rPr lang="hr-HR" dirty="0"/>
              <a:t>Dakle, napisala sam već da oni koji rješavaju lakše zadatke pošalju sliku bilježnice.</a:t>
            </a:r>
          </a:p>
          <a:p>
            <a:endParaRPr lang="hr-HR" dirty="0"/>
          </a:p>
          <a:p>
            <a:r>
              <a:rPr lang="hr-HR" dirty="0"/>
              <a:t>Oni koji rješavaju Past </a:t>
            </a:r>
            <a:r>
              <a:rPr lang="hr-HR" dirty="0" err="1"/>
              <a:t>Simple</a:t>
            </a:r>
            <a:r>
              <a:rPr lang="hr-HR" dirty="0"/>
              <a:t> vs </a:t>
            </a:r>
            <a:r>
              <a:rPr lang="hr-HR" dirty="0" err="1"/>
              <a:t>Present</a:t>
            </a:r>
            <a:r>
              <a:rPr lang="hr-HR" dirty="0"/>
              <a:t> Perfect (svi koji planiraju imati više od ocjene 3): </a:t>
            </a:r>
          </a:p>
          <a:p>
            <a:endParaRPr lang="hr-HR" dirty="0"/>
          </a:p>
          <a:p>
            <a:r>
              <a:rPr lang="hr-HR" b="1" dirty="0">
                <a:solidFill>
                  <a:srgbClr val="00B050"/>
                </a:solidFill>
              </a:rPr>
              <a:t>Napisati privatno u </a:t>
            </a:r>
            <a:r>
              <a:rPr lang="hr-HR" b="1" dirty="0" err="1">
                <a:solidFill>
                  <a:srgbClr val="00B050"/>
                </a:solidFill>
              </a:rPr>
              <a:t>Yammer</a:t>
            </a:r>
            <a:r>
              <a:rPr lang="hr-HR" b="1" dirty="0">
                <a:solidFill>
                  <a:srgbClr val="00B050"/>
                </a:solidFill>
              </a:rPr>
              <a:t> ili na mail kada upotrebljavamo Past </a:t>
            </a:r>
            <a:r>
              <a:rPr lang="hr-HR" b="1" dirty="0" err="1">
                <a:solidFill>
                  <a:srgbClr val="00B050"/>
                </a:solidFill>
              </a:rPr>
              <a:t>Simple</a:t>
            </a:r>
            <a:r>
              <a:rPr lang="hr-HR" b="1" dirty="0">
                <a:solidFill>
                  <a:srgbClr val="00B050"/>
                </a:solidFill>
              </a:rPr>
              <a:t>, a kada </a:t>
            </a:r>
            <a:r>
              <a:rPr lang="hr-HR" b="1" dirty="0" err="1">
                <a:solidFill>
                  <a:srgbClr val="00B050"/>
                </a:solidFill>
              </a:rPr>
              <a:t>Present</a:t>
            </a:r>
            <a:endParaRPr lang="hr-HR" b="1" dirty="0">
              <a:solidFill>
                <a:srgbClr val="00B050"/>
              </a:solidFill>
            </a:endParaRPr>
          </a:p>
          <a:p>
            <a:endParaRPr lang="hr-HR" b="1" dirty="0">
              <a:solidFill>
                <a:srgbClr val="00B050"/>
              </a:solidFill>
            </a:endParaRPr>
          </a:p>
          <a:p>
            <a:r>
              <a:rPr lang="hr-HR" b="1" dirty="0">
                <a:solidFill>
                  <a:srgbClr val="00B050"/>
                </a:solidFill>
              </a:rPr>
              <a:t> Perfect i napisati po 1 jednu rečenicu za svako vrijeme.</a:t>
            </a:r>
          </a:p>
          <a:p>
            <a:r>
              <a:rPr lang="hr-HR" b="1" dirty="0">
                <a:solidFill>
                  <a:srgbClr val="00B050"/>
                </a:solidFill>
              </a:rPr>
              <a:t>Precrtaj također i poster iz 4. slajda u bilježnicu.</a:t>
            </a:r>
          </a:p>
          <a:p>
            <a:endParaRPr lang="hr-HR" dirty="0"/>
          </a:p>
          <a:p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VJEŽBA PAST SIMPLE TENSE-A</a:t>
            </a:r>
            <a:r>
              <a:rPr lang="hr-HR" dirty="0"/>
              <a:t>, probajte svi… </a:t>
            </a:r>
            <a:r>
              <a:rPr lang="hr-HR" b="1" dirty="0">
                <a:solidFill>
                  <a:srgbClr val="00B050"/>
                </a:solidFill>
              </a:rPr>
              <a:t>PRAVILNI GL. – d, - </a:t>
            </a:r>
            <a:r>
              <a:rPr lang="hr-HR" b="1" dirty="0" err="1">
                <a:solidFill>
                  <a:srgbClr val="00B050"/>
                </a:solidFill>
              </a:rPr>
              <a:t>ed</a:t>
            </a:r>
            <a:r>
              <a:rPr lang="hr-HR" b="1" dirty="0">
                <a:solidFill>
                  <a:srgbClr val="00B050"/>
                </a:solidFill>
              </a:rPr>
              <a:t>   NEPRAVILNI 2. stupac</a:t>
            </a:r>
          </a:p>
          <a:p>
            <a:endParaRPr lang="hr-HR" dirty="0"/>
          </a:p>
          <a:p>
            <a:r>
              <a:rPr lang="hr-HR" dirty="0"/>
              <a:t>									     </a:t>
            </a:r>
            <a:r>
              <a:rPr lang="hr-HR" b="1" dirty="0">
                <a:solidFill>
                  <a:srgbClr val="00B050"/>
                </a:solidFill>
              </a:rPr>
              <a:t>DID/DIDN’T + INF.    -   UPITNI/NIJEČNI OBLIK</a:t>
            </a:r>
            <a:endParaRPr lang="hr-HR" dirty="0"/>
          </a:p>
          <a:p>
            <a:r>
              <a:rPr lang="hr-HR" dirty="0" err="1"/>
              <a:t>Provježbaj</a:t>
            </a:r>
            <a:r>
              <a:rPr lang="hr-HR" dirty="0"/>
              <a:t> još i </a:t>
            </a:r>
            <a:r>
              <a:rPr lang="hr-HR" dirty="0" err="1"/>
              <a:t>Simple</a:t>
            </a:r>
            <a:r>
              <a:rPr lang="hr-HR" dirty="0"/>
              <a:t> Past </a:t>
            </a:r>
            <a:r>
              <a:rPr lang="hr-HR" dirty="0" err="1"/>
              <a:t>Tense</a:t>
            </a:r>
            <a:r>
              <a:rPr lang="hr-HR" dirty="0"/>
              <a:t>:</a:t>
            </a:r>
          </a:p>
          <a:p>
            <a:endParaRPr lang="hr-HR" dirty="0"/>
          </a:p>
          <a:p>
            <a:r>
              <a:rPr lang="hr-HR" dirty="0">
                <a:hlinkClick r:id="rId3"/>
              </a:rPr>
              <a:t>https://www.wisc-online.com/users/ivapal%C4%8Di%C4%87str%C4%8Di%C4%87/games/40151/past-simple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https://wordwall.net/resource/430013/efl/irregular-verbs-past-simple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Grafika 5" descr="Prezentacija s multimedijskim sadržajima">
            <a:extLst>
              <a:ext uri="{FF2B5EF4-FFF2-40B4-BE49-F238E27FC236}">
                <a16:creationId xmlns:a16="http://schemas.microsoft.com/office/drawing/2014/main" id="{8652677F-E2AB-4A55-814E-542BB2D5A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0250" y="3429000"/>
            <a:ext cx="914400" cy="914400"/>
          </a:xfrm>
          <a:prstGeom prst="rect">
            <a:avLst/>
          </a:prstGeom>
        </p:spPr>
      </p:pic>
      <p:pic>
        <p:nvPicPr>
          <p:cNvPr id="8" name="Slika 7" descr="Slika na kojoj se prikazuje crtež&#10;&#10;Opis je automatski generiran">
            <a:extLst>
              <a:ext uri="{FF2B5EF4-FFF2-40B4-BE49-F238E27FC236}">
                <a16:creationId xmlns:a16="http://schemas.microsoft.com/office/drawing/2014/main" id="{2574454F-4F46-45AE-B070-5452BFCE7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8125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0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hrana, crtež, svijetlo, znak&#10;&#10;Opis je automatski generiran">
            <a:extLst>
              <a:ext uri="{FF2B5EF4-FFF2-40B4-BE49-F238E27FC236}">
                <a16:creationId xmlns:a16="http://schemas.microsoft.com/office/drawing/2014/main" id="{9073DBDA-998A-435B-B0AC-EA2D95FD3C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25" y="965201"/>
            <a:ext cx="6676349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795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Široki zaslon</PresentationFormat>
  <Paragraphs>70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Elephant</vt:lpstr>
      <vt:lpstr>Tw Cen MT</vt:lpstr>
      <vt:lpstr>BrushVTI</vt:lpstr>
      <vt:lpstr>Kapljica</vt:lpstr>
      <vt:lpstr>ENGLESKI JEZIK</vt:lpstr>
      <vt:lpstr>PowerPoint prezentacija</vt:lpstr>
      <vt:lpstr>PowerPoint prezentacija</vt:lpstr>
      <vt:lpstr>PowerPoint prezentacija</vt:lpstr>
      <vt:lpstr>Let’s practice…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</dc:title>
  <dc:creator>Valentina Bertina</dc:creator>
  <cp:lastModifiedBy>Valentina Bertina</cp:lastModifiedBy>
  <cp:revision>2</cp:revision>
  <dcterms:created xsi:type="dcterms:W3CDTF">2020-04-01T18:28:45Z</dcterms:created>
  <dcterms:modified xsi:type="dcterms:W3CDTF">2020-04-02T17:49:36Z</dcterms:modified>
</cp:coreProperties>
</file>