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3F2BF6-C175-4CF7-90F6-FBBE992CF9AB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923132A-798F-4DC3-9C97-9F2C8249EE3E}">
      <dgm:prSet/>
      <dgm:spPr/>
      <dgm:t>
        <a:bodyPr/>
        <a:lstStyle/>
        <a:p>
          <a:r>
            <a:rPr lang="hr-HR"/>
            <a:t>Otvori udžbenik na stranici 72, zadatak 5. </a:t>
          </a:r>
          <a:endParaRPr lang="en-US"/>
        </a:p>
      </dgm:t>
    </dgm:pt>
    <dgm:pt modelId="{389C124F-AFD1-4441-8BF1-F00CF1131B40}" type="parTrans" cxnId="{A6C51241-DF50-4C78-9B91-5AFBA9DE23C8}">
      <dgm:prSet/>
      <dgm:spPr/>
      <dgm:t>
        <a:bodyPr/>
        <a:lstStyle/>
        <a:p>
          <a:endParaRPr lang="en-US"/>
        </a:p>
      </dgm:t>
    </dgm:pt>
    <dgm:pt modelId="{031C335B-7FC4-407D-B184-349CBD856987}" type="sibTrans" cxnId="{A6C51241-DF50-4C78-9B91-5AFBA9DE23C8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17A7F6A8-F114-4AB1-AA0D-CA29760E0896}">
      <dgm:prSet/>
      <dgm:spPr/>
      <dgm:t>
        <a:bodyPr/>
        <a:lstStyle/>
        <a:p>
          <a:r>
            <a:rPr lang="hr-HR"/>
            <a:t>Poslušaj dio iz dokumentarnog filma o Steve Wozniaku i nadopuni praznine. </a:t>
          </a:r>
          <a:endParaRPr lang="en-US"/>
        </a:p>
      </dgm:t>
    </dgm:pt>
    <dgm:pt modelId="{85119AF4-5BBA-496D-B8BF-DDD7F212DA80}" type="parTrans" cxnId="{82CDC5F2-7CEB-492E-8820-9765C27375D5}">
      <dgm:prSet/>
      <dgm:spPr/>
      <dgm:t>
        <a:bodyPr/>
        <a:lstStyle/>
        <a:p>
          <a:endParaRPr lang="en-US"/>
        </a:p>
      </dgm:t>
    </dgm:pt>
    <dgm:pt modelId="{F5E66CCB-FAB9-49C7-8A04-974A04F2F9BC}" type="sibTrans" cxnId="{82CDC5F2-7CEB-492E-8820-9765C27375D5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36917A88-47B8-4E03-AB7F-0D94C88D9EBF}">
      <dgm:prSet/>
      <dgm:spPr/>
      <dgm:t>
        <a:bodyPr/>
        <a:lstStyle/>
        <a:p>
          <a:r>
            <a:rPr lang="hr-HR"/>
            <a:t>Da bi mogli poslušati tekst, morate otvoriti digitalni udžbenik u Mozawebu.</a:t>
          </a:r>
          <a:endParaRPr lang="en-US"/>
        </a:p>
      </dgm:t>
    </dgm:pt>
    <dgm:pt modelId="{87B748B4-DF9B-4A3F-976B-7EC77F3A0AD2}" type="parTrans" cxnId="{135B58A3-8E91-4B29-88A7-69F5C0C27B52}">
      <dgm:prSet/>
      <dgm:spPr/>
      <dgm:t>
        <a:bodyPr/>
        <a:lstStyle/>
        <a:p>
          <a:endParaRPr lang="en-US"/>
        </a:p>
      </dgm:t>
    </dgm:pt>
    <dgm:pt modelId="{15857570-365B-4012-BAE3-910438F70231}" type="sibTrans" cxnId="{135B58A3-8E91-4B29-88A7-69F5C0C27B52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3875E48C-9C80-462A-89A6-23C8DBB0FF17}" type="pres">
      <dgm:prSet presAssocID="{943F2BF6-C175-4CF7-90F6-FBBE992CF9AB}" presName="Name0" presStyleCnt="0">
        <dgm:presLayoutVars>
          <dgm:animLvl val="lvl"/>
          <dgm:resizeHandles val="exact"/>
        </dgm:presLayoutVars>
      </dgm:prSet>
      <dgm:spPr/>
    </dgm:pt>
    <dgm:pt modelId="{87099B24-36B5-4D07-8F92-71F48F5E64A0}" type="pres">
      <dgm:prSet presAssocID="{E923132A-798F-4DC3-9C97-9F2C8249EE3E}" presName="compositeNode" presStyleCnt="0">
        <dgm:presLayoutVars>
          <dgm:bulletEnabled val="1"/>
        </dgm:presLayoutVars>
      </dgm:prSet>
      <dgm:spPr/>
    </dgm:pt>
    <dgm:pt modelId="{A26616CC-4B93-4B1C-A5DD-1D7E9F92FA38}" type="pres">
      <dgm:prSet presAssocID="{E923132A-798F-4DC3-9C97-9F2C8249EE3E}" presName="bgRect" presStyleLbl="alignNode1" presStyleIdx="0" presStyleCnt="3"/>
      <dgm:spPr/>
    </dgm:pt>
    <dgm:pt modelId="{4E5F1280-CA5E-4D56-99D7-4B217A84143A}" type="pres">
      <dgm:prSet presAssocID="{031C335B-7FC4-407D-B184-349CBD856987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B330931E-D7E0-493F-93D1-7A090CD93CCA}" type="pres">
      <dgm:prSet presAssocID="{E923132A-798F-4DC3-9C97-9F2C8249EE3E}" presName="nodeRect" presStyleLbl="alignNode1" presStyleIdx="0" presStyleCnt="3">
        <dgm:presLayoutVars>
          <dgm:bulletEnabled val="1"/>
        </dgm:presLayoutVars>
      </dgm:prSet>
      <dgm:spPr/>
    </dgm:pt>
    <dgm:pt modelId="{42193538-C6BE-4738-BF1C-FD51FB1D53A2}" type="pres">
      <dgm:prSet presAssocID="{031C335B-7FC4-407D-B184-349CBD856987}" presName="sibTrans" presStyleCnt="0"/>
      <dgm:spPr/>
    </dgm:pt>
    <dgm:pt modelId="{9EDD6FE1-641A-42F2-BBB9-0EF1C4549CE0}" type="pres">
      <dgm:prSet presAssocID="{17A7F6A8-F114-4AB1-AA0D-CA29760E0896}" presName="compositeNode" presStyleCnt="0">
        <dgm:presLayoutVars>
          <dgm:bulletEnabled val="1"/>
        </dgm:presLayoutVars>
      </dgm:prSet>
      <dgm:spPr/>
    </dgm:pt>
    <dgm:pt modelId="{2921D178-5EEF-4091-B840-B963141D3A64}" type="pres">
      <dgm:prSet presAssocID="{17A7F6A8-F114-4AB1-AA0D-CA29760E0896}" presName="bgRect" presStyleLbl="alignNode1" presStyleIdx="1" presStyleCnt="3"/>
      <dgm:spPr/>
    </dgm:pt>
    <dgm:pt modelId="{3A576111-9054-481E-B63C-3D125975DCF4}" type="pres">
      <dgm:prSet presAssocID="{F5E66CCB-FAB9-49C7-8A04-974A04F2F9BC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7DC8D1DD-4552-4A69-B249-D58E3A754E96}" type="pres">
      <dgm:prSet presAssocID="{17A7F6A8-F114-4AB1-AA0D-CA29760E0896}" presName="nodeRect" presStyleLbl="alignNode1" presStyleIdx="1" presStyleCnt="3">
        <dgm:presLayoutVars>
          <dgm:bulletEnabled val="1"/>
        </dgm:presLayoutVars>
      </dgm:prSet>
      <dgm:spPr/>
    </dgm:pt>
    <dgm:pt modelId="{FE59184A-BA94-40C5-A06F-B49188E4708A}" type="pres">
      <dgm:prSet presAssocID="{F5E66CCB-FAB9-49C7-8A04-974A04F2F9BC}" presName="sibTrans" presStyleCnt="0"/>
      <dgm:spPr/>
    </dgm:pt>
    <dgm:pt modelId="{D7F8374C-8BFF-4C83-A69B-DFE179A309C9}" type="pres">
      <dgm:prSet presAssocID="{36917A88-47B8-4E03-AB7F-0D94C88D9EBF}" presName="compositeNode" presStyleCnt="0">
        <dgm:presLayoutVars>
          <dgm:bulletEnabled val="1"/>
        </dgm:presLayoutVars>
      </dgm:prSet>
      <dgm:spPr/>
    </dgm:pt>
    <dgm:pt modelId="{3D96F65B-AC3E-4D1F-9B49-DB2ECF2605BC}" type="pres">
      <dgm:prSet presAssocID="{36917A88-47B8-4E03-AB7F-0D94C88D9EBF}" presName="bgRect" presStyleLbl="alignNode1" presStyleIdx="2" presStyleCnt="3"/>
      <dgm:spPr/>
    </dgm:pt>
    <dgm:pt modelId="{A289DE91-1D96-4341-8067-AB6A2BEA1924}" type="pres">
      <dgm:prSet presAssocID="{15857570-365B-4012-BAE3-910438F70231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2E9F44B0-C5C5-4EC1-A198-98E9A3CDB1C2}" type="pres">
      <dgm:prSet presAssocID="{36917A88-47B8-4E03-AB7F-0D94C88D9EBF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7B4A8B0B-BC61-4788-9613-62A3908BF0D4}" type="presOf" srcId="{031C335B-7FC4-407D-B184-349CBD856987}" destId="{4E5F1280-CA5E-4D56-99D7-4B217A84143A}" srcOrd="0" destOrd="0" presId="urn:microsoft.com/office/officeart/2016/7/layout/LinearBlockProcessNumbered"/>
    <dgm:cxn modelId="{98E21E2F-1603-40F5-8E3D-F19700E964FF}" type="presOf" srcId="{17A7F6A8-F114-4AB1-AA0D-CA29760E0896}" destId="{2921D178-5EEF-4091-B840-B963141D3A64}" srcOrd="0" destOrd="0" presId="urn:microsoft.com/office/officeart/2016/7/layout/LinearBlockProcessNumbered"/>
    <dgm:cxn modelId="{3949AE3E-3C05-4DD3-8E28-DB8F3A70BB30}" type="presOf" srcId="{943F2BF6-C175-4CF7-90F6-FBBE992CF9AB}" destId="{3875E48C-9C80-462A-89A6-23C8DBB0FF17}" srcOrd="0" destOrd="0" presId="urn:microsoft.com/office/officeart/2016/7/layout/LinearBlockProcessNumbered"/>
    <dgm:cxn modelId="{A6C51241-DF50-4C78-9B91-5AFBA9DE23C8}" srcId="{943F2BF6-C175-4CF7-90F6-FBBE992CF9AB}" destId="{E923132A-798F-4DC3-9C97-9F2C8249EE3E}" srcOrd="0" destOrd="0" parTransId="{389C124F-AFD1-4441-8BF1-F00CF1131B40}" sibTransId="{031C335B-7FC4-407D-B184-349CBD856987}"/>
    <dgm:cxn modelId="{50220870-4883-4772-B8D4-EC7407C66A26}" type="presOf" srcId="{36917A88-47B8-4E03-AB7F-0D94C88D9EBF}" destId="{2E9F44B0-C5C5-4EC1-A198-98E9A3CDB1C2}" srcOrd="1" destOrd="0" presId="urn:microsoft.com/office/officeart/2016/7/layout/LinearBlockProcessNumbered"/>
    <dgm:cxn modelId="{5A693073-3E57-41C6-BDDD-421B61E0A8D1}" type="presOf" srcId="{E923132A-798F-4DC3-9C97-9F2C8249EE3E}" destId="{B330931E-D7E0-493F-93D1-7A090CD93CCA}" srcOrd="1" destOrd="0" presId="urn:microsoft.com/office/officeart/2016/7/layout/LinearBlockProcessNumbered"/>
    <dgm:cxn modelId="{8C3D075A-28A1-4425-9915-45E8F9FFAF40}" type="presOf" srcId="{F5E66CCB-FAB9-49C7-8A04-974A04F2F9BC}" destId="{3A576111-9054-481E-B63C-3D125975DCF4}" srcOrd="0" destOrd="0" presId="urn:microsoft.com/office/officeart/2016/7/layout/LinearBlockProcessNumbered"/>
    <dgm:cxn modelId="{1650098C-88F1-4C51-A948-C0EDECF4EEED}" type="presOf" srcId="{36917A88-47B8-4E03-AB7F-0D94C88D9EBF}" destId="{3D96F65B-AC3E-4D1F-9B49-DB2ECF2605BC}" srcOrd="0" destOrd="0" presId="urn:microsoft.com/office/officeart/2016/7/layout/LinearBlockProcessNumbered"/>
    <dgm:cxn modelId="{135B58A3-8E91-4B29-88A7-69F5C0C27B52}" srcId="{943F2BF6-C175-4CF7-90F6-FBBE992CF9AB}" destId="{36917A88-47B8-4E03-AB7F-0D94C88D9EBF}" srcOrd="2" destOrd="0" parTransId="{87B748B4-DF9B-4A3F-976B-7EC77F3A0AD2}" sibTransId="{15857570-365B-4012-BAE3-910438F70231}"/>
    <dgm:cxn modelId="{71DC31D9-950C-4CE4-8252-611AF6B15B7A}" type="presOf" srcId="{17A7F6A8-F114-4AB1-AA0D-CA29760E0896}" destId="{7DC8D1DD-4552-4A69-B249-D58E3A754E96}" srcOrd="1" destOrd="0" presId="urn:microsoft.com/office/officeart/2016/7/layout/LinearBlockProcessNumbered"/>
    <dgm:cxn modelId="{35EC85E7-EFEF-49E5-995A-B914DDC1371F}" type="presOf" srcId="{15857570-365B-4012-BAE3-910438F70231}" destId="{A289DE91-1D96-4341-8067-AB6A2BEA1924}" srcOrd="0" destOrd="0" presId="urn:microsoft.com/office/officeart/2016/7/layout/LinearBlockProcessNumbered"/>
    <dgm:cxn modelId="{82CDC5F2-7CEB-492E-8820-9765C27375D5}" srcId="{943F2BF6-C175-4CF7-90F6-FBBE992CF9AB}" destId="{17A7F6A8-F114-4AB1-AA0D-CA29760E0896}" srcOrd="1" destOrd="0" parTransId="{85119AF4-5BBA-496D-B8BF-DDD7F212DA80}" sibTransId="{F5E66CCB-FAB9-49C7-8A04-974A04F2F9BC}"/>
    <dgm:cxn modelId="{D1C4C4FC-ECB9-4858-A90D-44056FB98CEC}" type="presOf" srcId="{E923132A-798F-4DC3-9C97-9F2C8249EE3E}" destId="{A26616CC-4B93-4B1C-A5DD-1D7E9F92FA38}" srcOrd="0" destOrd="0" presId="urn:microsoft.com/office/officeart/2016/7/layout/LinearBlockProcessNumbered"/>
    <dgm:cxn modelId="{6EFAF54C-5611-4DD6-A90B-67815D33C214}" type="presParOf" srcId="{3875E48C-9C80-462A-89A6-23C8DBB0FF17}" destId="{87099B24-36B5-4D07-8F92-71F48F5E64A0}" srcOrd="0" destOrd="0" presId="urn:microsoft.com/office/officeart/2016/7/layout/LinearBlockProcessNumbered"/>
    <dgm:cxn modelId="{AF2CD383-5B84-4D8B-807A-4B532978D715}" type="presParOf" srcId="{87099B24-36B5-4D07-8F92-71F48F5E64A0}" destId="{A26616CC-4B93-4B1C-A5DD-1D7E9F92FA38}" srcOrd="0" destOrd="0" presId="urn:microsoft.com/office/officeart/2016/7/layout/LinearBlockProcessNumbered"/>
    <dgm:cxn modelId="{ECC11D03-2056-4312-997F-DE59D812F2B7}" type="presParOf" srcId="{87099B24-36B5-4D07-8F92-71F48F5E64A0}" destId="{4E5F1280-CA5E-4D56-99D7-4B217A84143A}" srcOrd="1" destOrd="0" presId="urn:microsoft.com/office/officeart/2016/7/layout/LinearBlockProcessNumbered"/>
    <dgm:cxn modelId="{AEE726F8-816E-485A-BF99-89FED86771DC}" type="presParOf" srcId="{87099B24-36B5-4D07-8F92-71F48F5E64A0}" destId="{B330931E-D7E0-493F-93D1-7A090CD93CCA}" srcOrd="2" destOrd="0" presId="urn:microsoft.com/office/officeart/2016/7/layout/LinearBlockProcessNumbered"/>
    <dgm:cxn modelId="{992262A1-54A8-4313-98A1-C6BF22B25D2E}" type="presParOf" srcId="{3875E48C-9C80-462A-89A6-23C8DBB0FF17}" destId="{42193538-C6BE-4738-BF1C-FD51FB1D53A2}" srcOrd="1" destOrd="0" presId="urn:microsoft.com/office/officeart/2016/7/layout/LinearBlockProcessNumbered"/>
    <dgm:cxn modelId="{79DA8322-EE08-4188-85EC-46ACF5396D5F}" type="presParOf" srcId="{3875E48C-9C80-462A-89A6-23C8DBB0FF17}" destId="{9EDD6FE1-641A-42F2-BBB9-0EF1C4549CE0}" srcOrd="2" destOrd="0" presId="urn:microsoft.com/office/officeart/2016/7/layout/LinearBlockProcessNumbered"/>
    <dgm:cxn modelId="{1445A926-CFFC-4BAF-B49A-B26BCB34DC47}" type="presParOf" srcId="{9EDD6FE1-641A-42F2-BBB9-0EF1C4549CE0}" destId="{2921D178-5EEF-4091-B840-B963141D3A64}" srcOrd="0" destOrd="0" presId="urn:microsoft.com/office/officeart/2016/7/layout/LinearBlockProcessNumbered"/>
    <dgm:cxn modelId="{EA075489-9FA7-46AB-BA2A-C0020AE4E154}" type="presParOf" srcId="{9EDD6FE1-641A-42F2-BBB9-0EF1C4549CE0}" destId="{3A576111-9054-481E-B63C-3D125975DCF4}" srcOrd="1" destOrd="0" presId="urn:microsoft.com/office/officeart/2016/7/layout/LinearBlockProcessNumbered"/>
    <dgm:cxn modelId="{2AA34571-6DF4-4D10-9582-BB0AE2EF66C0}" type="presParOf" srcId="{9EDD6FE1-641A-42F2-BBB9-0EF1C4549CE0}" destId="{7DC8D1DD-4552-4A69-B249-D58E3A754E96}" srcOrd="2" destOrd="0" presId="urn:microsoft.com/office/officeart/2016/7/layout/LinearBlockProcessNumbered"/>
    <dgm:cxn modelId="{BC057905-DDB6-4BBB-95F0-7FFD6CA77F21}" type="presParOf" srcId="{3875E48C-9C80-462A-89A6-23C8DBB0FF17}" destId="{FE59184A-BA94-40C5-A06F-B49188E4708A}" srcOrd="3" destOrd="0" presId="urn:microsoft.com/office/officeart/2016/7/layout/LinearBlockProcessNumbered"/>
    <dgm:cxn modelId="{8C539CD8-3443-41B5-B911-E240772D16B2}" type="presParOf" srcId="{3875E48C-9C80-462A-89A6-23C8DBB0FF17}" destId="{D7F8374C-8BFF-4C83-A69B-DFE179A309C9}" srcOrd="4" destOrd="0" presId="urn:microsoft.com/office/officeart/2016/7/layout/LinearBlockProcessNumbered"/>
    <dgm:cxn modelId="{A0300B3A-C584-4B3F-B1DB-CDD4686AB684}" type="presParOf" srcId="{D7F8374C-8BFF-4C83-A69B-DFE179A309C9}" destId="{3D96F65B-AC3E-4D1F-9B49-DB2ECF2605BC}" srcOrd="0" destOrd="0" presId="urn:microsoft.com/office/officeart/2016/7/layout/LinearBlockProcessNumbered"/>
    <dgm:cxn modelId="{70A84128-6734-46C7-9BB6-40463A926C18}" type="presParOf" srcId="{D7F8374C-8BFF-4C83-A69B-DFE179A309C9}" destId="{A289DE91-1D96-4341-8067-AB6A2BEA1924}" srcOrd="1" destOrd="0" presId="urn:microsoft.com/office/officeart/2016/7/layout/LinearBlockProcessNumbered"/>
    <dgm:cxn modelId="{EFD547EA-F184-4056-8986-59D9ADB2E039}" type="presParOf" srcId="{D7F8374C-8BFF-4C83-A69B-DFE179A309C9}" destId="{2E9F44B0-C5C5-4EC1-A198-98E9A3CDB1C2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6616CC-4B93-4B1C-A5DD-1D7E9F92FA38}">
      <dsp:nvSpPr>
        <dsp:cNvPr id="0" name=""/>
        <dsp:cNvSpPr/>
      </dsp:nvSpPr>
      <dsp:spPr>
        <a:xfrm>
          <a:off x="547" y="1023310"/>
          <a:ext cx="2218757" cy="26625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164" tIns="0" rIns="219164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kern="1200"/>
            <a:t>Otvori udžbenik na stranici 72, zadatak 5. </a:t>
          </a:r>
          <a:endParaRPr lang="en-US" sz="1500" kern="1200"/>
        </a:p>
      </dsp:txBody>
      <dsp:txXfrm>
        <a:off x="547" y="2088314"/>
        <a:ext cx="2218757" cy="1597505"/>
      </dsp:txXfrm>
    </dsp:sp>
    <dsp:sp modelId="{4E5F1280-CA5E-4D56-99D7-4B217A84143A}">
      <dsp:nvSpPr>
        <dsp:cNvPr id="0" name=""/>
        <dsp:cNvSpPr/>
      </dsp:nvSpPr>
      <dsp:spPr>
        <a:xfrm>
          <a:off x="547" y="1023310"/>
          <a:ext cx="2218757" cy="1065003"/>
        </a:xfrm>
        <a:prstGeom prst="rect">
          <a:avLst/>
        </a:prstGeom>
        <a:noFill/>
        <a:ln w="2222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164" tIns="165100" rIns="219164" bIns="165100" numCol="1" spcCol="1270" anchor="ctr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/>
            <a:t>01</a:t>
          </a:r>
        </a:p>
      </dsp:txBody>
      <dsp:txXfrm>
        <a:off x="547" y="1023310"/>
        <a:ext cx="2218757" cy="1065003"/>
      </dsp:txXfrm>
    </dsp:sp>
    <dsp:sp modelId="{2921D178-5EEF-4091-B840-B963141D3A64}">
      <dsp:nvSpPr>
        <dsp:cNvPr id="0" name=""/>
        <dsp:cNvSpPr/>
      </dsp:nvSpPr>
      <dsp:spPr>
        <a:xfrm>
          <a:off x="2396806" y="1023310"/>
          <a:ext cx="2218757" cy="266250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164" tIns="0" rIns="219164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kern="1200"/>
            <a:t>Poslušaj dio iz dokumentarnog filma o Steve Wozniaku i nadopuni praznine. </a:t>
          </a:r>
          <a:endParaRPr lang="en-US" sz="1500" kern="1200"/>
        </a:p>
      </dsp:txBody>
      <dsp:txXfrm>
        <a:off x="2396806" y="2088314"/>
        <a:ext cx="2218757" cy="1597505"/>
      </dsp:txXfrm>
    </dsp:sp>
    <dsp:sp modelId="{3A576111-9054-481E-B63C-3D125975DCF4}">
      <dsp:nvSpPr>
        <dsp:cNvPr id="0" name=""/>
        <dsp:cNvSpPr/>
      </dsp:nvSpPr>
      <dsp:spPr>
        <a:xfrm>
          <a:off x="2396806" y="1023310"/>
          <a:ext cx="2218757" cy="1065003"/>
        </a:xfrm>
        <a:prstGeom prst="rect">
          <a:avLst/>
        </a:prstGeom>
        <a:noFill/>
        <a:ln w="2222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164" tIns="165100" rIns="219164" bIns="165100" numCol="1" spcCol="1270" anchor="ctr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/>
            <a:t>02</a:t>
          </a:r>
        </a:p>
      </dsp:txBody>
      <dsp:txXfrm>
        <a:off x="2396806" y="1023310"/>
        <a:ext cx="2218757" cy="1065003"/>
      </dsp:txXfrm>
    </dsp:sp>
    <dsp:sp modelId="{3D96F65B-AC3E-4D1F-9B49-DB2ECF2605BC}">
      <dsp:nvSpPr>
        <dsp:cNvPr id="0" name=""/>
        <dsp:cNvSpPr/>
      </dsp:nvSpPr>
      <dsp:spPr>
        <a:xfrm>
          <a:off x="4793064" y="1023310"/>
          <a:ext cx="2218757" cy="266250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164" tIns="0" rIns="219164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kern="1200"/>
            <a:t>Da bi mogli poslušati tekst, morate otvoriti digitalni udžbenik u Mozawebu.</a:t>
          </a:r>
          <a:endParaRPr lang="en-US" sz="1500" kern="1200"/>
        </a:p>
      </dsp:txBody>
      <dsp:txXfrm>
        <a:off x="4793064" y="2088314"/>
        <a:ext cx="2218757" cy="1597505"/>
      </dsp:txXfrm>
    </dsp:sp>
    <dsp:sp modelId="{A289DE91-1D96-4341-8067-AB6A2BEA1924}">
      <dsp:nvSpPr>
        <dsp:cNvPr id="0" name=""/>
        <dsp:cNvSpPr/>
      </dsp:nvSpPr>
      <dsp:spPr>
        <a:xfrm>
          <a:off x="4793064" y="1023310"/>
          <a:ext cx="2218757" cy="1065003"/>
        </a:xfrm>
        <a:prstGeom prst="rect">
          <a:avLst/>
        </a:prstGeom>
        <a:noFill/>
        <a:ln w="2222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164" tIns="165100" rIns="219164" bIns="165100" numCol="1" spcCol="1270" anchor="ctr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/>
            <a:t>03</a:t>
          </a:r>
        </a:p>
      </dsp:txBody>
      <dsp:txXfrm>
        <a:off x="4793064" y="1023310"/>
        <a:ext cx="2218757" cy="10650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3/30/2020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715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96044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7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7207B7B-5C57-458C-BE38-95D2CD765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37703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22E561-F97C-4CBB-A9A6-A6BF6317B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7705" y="0"/>
            <a:ext cx="4654295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32F181C8-9BE7-410F-8444-07FB7F1971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9235" y="863695"/>
            <a:ext cx="3511233" cy="3779995"/>
          </a:xfrm>
        </p:spPr>
        <p:txBody>
          <a:bodyPr anchor="ctr">
            <a:normAutofit/>
          </a:bodyPr>
          <a:lstStyle/>
          <a:p>
            <a:r>
              <a:rPr lang="hr-HR">
                <a:solidFill>
                  <a:schemeClr val="tx1"/>
                </a:solidFill>
              </a:rPr>
              <a:t>ENGLESKI JEZIK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03FFDB5-2D9A-4CA2-BAE5-D24B4DEE08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9236" y="4739780"/>
            <a:ext cx="3511233" cy="1147054"/>
          </a:xfrm>
        </p:spPr>
        <p:txBody>
          <a:bodyPr anchor="t">
            <a:normAutofit/>
          </a:bodyPr>
          <a:lstStyle/>
          <a:p>
            <a:r>
              <a:rPr lang="hr-HR" sz="2000"/>
              <a:t>30 March, 2020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01B0E58-A5C8-4CDA-A2E0-35DF94E59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09235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Slika 4" descr="Slika na kojoj se prikazuje tekst&#10;&#10;Opis je automatski generiran">
            <a:extLst>
              <a:ext uri="{FF2B5EF4-FFF2-40B4-BE49-F238E27FC236}">
                <a16:creationId xmlns:a16="http://schemas.microsoft.com/office/drawing/2014/main" id="{7E799E58-8F56-4E93-91A0-CE58C402E3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0338" y="647808"/>
            <a:ext cx="5079418" cy="558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5755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>
            <a:extLst>
              <a:ext uri="{FF2B5EF4-FFF2-40B4-BE49-F238E27FC236}">
                <a16:creationId xmlns:a16="http://schemas.microsoft.com/office/drawing/2014/main" id="{CAB2C2A9-484D-44FD-BF79-421836338DC1}"/>
              </a:ext>
            </a:extLst>
          </p:cNvPr>
          <p:cNvSpPr txBox="1"/>
          <p:nvPr/>
        </p:nvSpPr>
        <p:spPr>
          <a:xfrm>
            <a:off x="417250" y="656948"/>
            <a:ext cx="1122137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Dragi moji </a:t>
            </a:r>
            <a:r>
              <a:rPr lang="hr-HR" dirty="0" err="1"/>
              <a:t>šestaši</a:t>
            </a:r>
            <a:r>
              <a:rPr lang="hr-HR" dirty="0"/>
              <a:t>,, moram vas upozoriti da se ponašate vrlo neozbiljno.</a:t>
            </a:r>
          </a:p>
          <a:p>
            <a:endParaRPr lang="hr-HR" dirty="0"/>
          </a:p>
          <a:p>
            <a:r>
              <a:rPr lang="hr-HR" dirty="0"/>
              <a:t>Prošli utorak nam je bila na redu lekcija Internet </a:t>
            </a:r>
            <a:r>
              <a:rPr lang="hr-HR" dirty="0" err="1"/>
              <a:t>Safety</a:t>
            </a:r>
            <a:r>
              <a:rPr lang="hr-HR" dirty="0"/>
              <a:t> </a:t>
            </a:r>
            <a:r>
              <a:rPr lang="hr-HR" dirty="0" err="1"/>
              <a:t>Tips</a:t>
            </a:r>
            <a:r>
              <a:rPr lang="hr-HR" dirty="0"/>
              <a:t>.</a:t>
            </a:r>
          </a:p>
          <a:p>
            <a:endParaRPr lang="hr-HR" dirty="0"/>
          </a:p>
          <a:p>
            <a:r>
              <a:rPr lang="hr-HR" dirty="0"/>
              <a:t>Dala sam vam zadatak da napravite poster s uputama o sigurnosti na internetu. Jako dobro znate da na posteru trebaju biti i slike.</a:t>
            </a:r>
          </a:p>
          <a:p>
            <a:endParaRPr lang="hr-HR" dirty="0"/>
          </a:p>
          <a:p>
            <a:r>
              <a:rPr lang="hr-HR" dirty="0"/>
              <a:t>Jedini tko je napravio poster je Patrik. </a:t>
            </a:r>
          </a:p>
          <a:p>
            <a:endParaRPr lang="hr-HR" dirty="0"/>
          </a:p>
          <a:p>
            <a:r>
              <a:rPr lang="hr-HR" dirty="0"/>
              <a:t>Inzistiram da napravite poster.</a:t>
            </a:r>
          </a:p>
          <a:p>
            <a:endParaRPr lang="hr-HR" dirty="0"/>
          </a:p>
          <a:p>
            <a:r>
              <a:rPr lang="hr-HR" dirty="0"/>
              <a:t>I to vam je zaostatak od prošlog utorka.</a:t>
            </a:r>
          </a:p>
          <a:p>
            <a:endParaRPr lang="hr-HR" dirty="0"/>
          </a:p>
          <a:p>
            <a:r>
              <a:rPr lang="hr-HR" dirty="0"/>
              <a:t>Za pomoć pri  izradi postera otvori udžbenik, str. 70.</a:t>
            </a:r>
          </a:p>
        </p:txBody>
      </p:sp>
      <p:pic>
        <p:nvPicPr>
          <p:cNvPr id="8" name="Slika 7" descr="Slika na kojoj se prikazuje tekst&#10;&#10;Opis je automatski generiran">
            <a:extLst>
              <a:ext uri="{FF2B5EF4-FFF2-40B4-BE49-F238E27FC236}">
                <a16:creationId xmlns:a16="http://schemas.microsoft.com/office/drawing/2014/main" id="{4C2DD37D-D4CF-4325-9609-4CC2E0BC4F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0845" y="2707690"/>
            <a:ext cx="3302247" cy="3566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470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C946306D-5ADD-463A-949A-DEEBA39D70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3">
            <a:extLst>
              <a:ext uri="{FF2B5EF4-FFF2-40B4-BE49-F238E27FC236}">
                <a16:creationId xmlns:a16="http://schemas.microsoft.com/office/drawing/2014/main" id="{A473A035-1F9A-4381-AC96-683CD2DF5D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5422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CF4ED641-0671-4D88-92E6-026A8C9F1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4341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17">
            <a:extLst>
              <a:ext uri="{FF2B5EF4-FFF2-40B4-BE49-F238E27FC236}">
                <a16:creationId xmlns:a16="http://schemas.microsoft.com/office/drawing/2014/main" id="{7A02EF2F-E7B1-40FC-885B-C4D89902B6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281795C7-5E2D-46B8-A9C6-110C5D44AE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42" r="-1" b="25452"/>
          <a:stretch/>
        </p:blipFill>
        <p:spPr>
          <a:xfrm>
            <a:off x="446532" y="599725"/>
            <a:ext cx="11292143" cy="3557252"/>
          </a:xfrm>
          <a:prstGeom prst="rect">
            <a:avLst/>
          </a:prstGeom>
        </p:spPr>
      </p:pic>
      <p:sp>
        <p:nvSpPr>
          <p:cNvPr id="26" name="Rectangle 19">
            <a:extLst>
              <a:ext uri="{FF2B5EF4-FFF2-40B4-BE49-F238E27FC236}">
                <a16:creationId xmlns:a16="http://schemas.microsoft.com/office/drawing/2014/main" id="{9180D5DB-9658-40A6-A418-7C69982226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4199467"/>
            <a:ext cx="11296733" cy="2191098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564D3C5-6933-4B44-9E83-EE70FFDF26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7220" y="5475712"/>
            <a:ext cx="10887519" cy="476099"/>
          </a:xfrm>
        </p:spPr>
        <p:txBody>
          <a:bodyPr>
            <a:normAutofit/>
          </a:bodyPr>
          <a:lstStyle/>
          <a:p>
            <a:endParaRPr lang="hr-HR">
              <a:solidFill>
                <a:srgbClr val="FFFFFF">
                  <a:alpha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095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448728E-2EDF-4F60-A97C-C0F08E06D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8CBB40F-4E03-45AE-9020-C27B0AE7F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9F7CCD1-513F-4B7A-9497-7AA9144DB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F92989FB-1024-49B7-BDF1-B3CE27D486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B4FC99B-A026-4E3C-853D-7FFB90BF0F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228" y="1037967"/>
            <a:ext cx="3054091" cy="470913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b="0" kern="1200" cap="all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I danas još ponavljamo 4. cjelinu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987D6F4-EC95-4EF1-A8AD-4B70386CE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5F792DF-9D0A-4DB6-9A9E-7312F5A7E8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74980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TekstniOkvir 3">
            <a:extLst>
              <a:ext uri="{FF2B5EF4-FFF2-40B4-BE49-F238E27FC236}">
                <a16:creationId xmlns:a16="http://schemas.microsoft.com/office/drawing/2014/main" id="{04F51F41-AD2B-47A7-A8B1-EB4BAD568D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5073194"/>
              </p:ext>
            </p:extLst>
          </p:nvPr>
        </p:nvGraphicFramePr>
        <p:xfrm>
          <a:off x="4598438" y="1207783"/>
          <a:ext cx="7012370" cy="4709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8056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171204-6A50-40E1-B631-84CEDFC93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6C973F6-5187-412F-AACC-6E3FF8A6A1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628" y="496959"/>
            <a:ext cx="1106164" cy="585973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11AE14F-1B7E-41E6-B579-2F71D1350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2856" y="496958"/>
            <a:ext cx="9961047" cy="36780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6DEEEE69-586E-478B-9D45-E716D9F46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3715" y="708498"/>
            <a:ext cx="7574507" cy="3330055"/>
          </a:xfrm>
        </p:spPr>
        <p:txBody>
          <a:bodyPr anchor="ctr">
            <a:normAutofit/>
          </a:bodyPr>
          <a:lstStyle/>
          <a:p>
            <a:r>
              <a:rPr lang="hr-HR" sz="6000">
                <a:solidFill>
                  <a:srgbClr val="FFFFFF"/>
                </a:solidFill>
              </a:rPr>
              <a:t>WORKBOOK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2BB805-F7B7-4B80-A1C5-385D4DAF7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2789" y="4284212"/>
            <a:ext cx="9961115" cy="2072481"/>
          </a:xfrm>
          <a:prstGeom prst="rect">
            <a:avLst/>
          </a:prstGeom>
          <a:solidFill>
            <a:srgbClr val="6C7781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524CEFE-C561-41EE-8272-BF706B15B7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3715" y="4502576"/>
            <a:ext cx="7574507" cy="1640983"/>
          </a:xfrm>
        </p:spPr>
        <p:txBody>
          <a:bodyPr anchor="t">
            <a:normAutofit fontScale="92500" lnSpcReduction="10000"/>
          </a:bodyPr>
          <a:lstStyle/>
          <a:p>
            <a:r>
              <a:rPr lang="hr-HR" sz="3200" dirty="0">
                <a:solidFill>
                  <a:srgbClr val="FFFFFF"/>
                </a:solidFill>
              </a:rPr>
              <a:t>Open </a:t>
            </a:r>
            <a:r>
              <a:rPr lang="hr-HR" sz="3200" dirty="0" err="1">
                <a:solidFill>
                  <a:srgbClr val="FFFFFF"/>
                </a:solidFill>
              </a:rPr>
              <a:t>your</a:t>
            </a:r>
            <a:r>
              <a:rPr lang="hr-HR" sz="3200" dirty="0">
                <a:solidFill>
                  <a:srgbClr val="FFFFFF"/>
                </a:solidFill>
              </a:rPr>
              <a:t> </a:t>
            </a:r>
            <a:r>
              <a:rPr lang="hr-HR" sz="3200" dirty="0" err="1">
                <a:solidFill>
                  <a:srgbClr val="FFFFFF"/>
                </a:solidFill>
              </a:rPr>
              <a:t>workbook</a:t>
            </a:r>
            <a:r>
              <a:rPr lang="hr-HR" sz="3200" dirty="0">
                <a:solidFill>
                  <a:srgbClr val="FFFFFF"/>
                </a:solidFill>
              </a:rPr>
              <a:t>, </a:t>
            </a:r>
            <a:r>
              <a:rPr lang="hr-HR" sz="3200" dirty="0" err="1">
                <a:solidFill>
                  <a:srgbClr val="FFFFFF"/>
                </a:solidFill>
              </a:rPr>
              <a:t>page</a:t>
            </a:r>
            <a:r>
              <a:rPr lang="hr-HR" sz="3200" dirty="0">
                <a:solidFill>
                  <a:srgbClr val="FFFFFF"/>
                </a:solidFill>
              </a:rPr>
              <a:t> 60.</a:t>
            </a:r>
          </a:p>
          <a:p>
            <a:r>
              <a:rPr lang="hr-HR" sz="3200" dirty="0">
                <a:solidFill>
                  <a:srgbClr val="FFFFFF"/>
                </a:solidFill>
              </a:rPr>
              <a:t>Prevedi riječi pod naslovom module 4.</a:t>
            </a:r>
          </a:p>
        </p:txBody>
      </p:sp>
    </p:spTree>
    <p:extLst>
      <p:ext uri="{BB962C8B-B14F-4D97-AF65-F5344CB8AC3E}">
        <p14:creationId xmlns:p14="http://schemas.microsoft.com/office/powerpoint/2010/main" val="3070389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88000">
              <a:schemeClr val="bg1">
                <a:shade val="94000"/>
                <a:satMod val="110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8C565D-A991-4381-AC37-76A58A4A1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963C53DE-CAB0-4F2F-A1DA-8601F13692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19466" y="1085850"/>
            <a:ext cx="7526002" cy="4124884"/>
          </a:xfrm>
        </p:spPr>
        <p:txBody>
          <a:bodyPr anchor="ctr">
            <a:normAutofit fontScale="90000"/>
          </a:bodyPr>
          <a:lstStyle/>
          <a:p>
            <a:r>
              <a:rPr lang="hr-HR" sz="4800" dirty="0"/>
              <a:t>Privatnom porukom u </a:t>
            </a:r>
            <a:r>
              <a:rPr lang="hr-HR" sz="4800" dirty="0" err="1"/>
              <a:t>yammer</a:t>
            </a:r>
            <a:r>
              <a:rPr lang="hr-HR" sz="4800" dirty="0"/>
              <a:t> mi šaljete: 5. </a:t>
            </a:r>
            <a:r>
              <a:rPr lang="hr-HR" sz="4800" dirty="0" err="1"/>
              <a:t>zad</a:t>
            </a:r>
            <a:r>
              <a:rPr lang="hr-HR" sz="4800" dirty="0"/>
              <a:t>. iz </a:t>
            </a:r>
            <a:r>
              <a:rPr lang="hr-HR" sz="4800" dirty="0" err="1"/>
              <a:t>udžb</a:t>
            </a:r>
            <a:r>
              <a:rPr lang="hr-HR" sz="4800" dirty="0"/>
              <a:t>.</a:t>
            </a:r>
            <a:br>
              <a:rPr lang="hr-HR" sz="4800" dirty="0"/>
            </a:br>
            <a:r>
              <a:rPr lang="hr-HR" sz="4800" dirty="0"/>
              <a:t>Prijevod sa 60.str. iz radne bilježnice</a:t>
            </a:r>
            <a:br>
              <a:rPr lang="hr-HR" sz="4800" dirty="0"/>
            </a:br>
            <a:r>
              <a:rPr lang="hr-HR" sz="4800" dirty="0"/>
              <a:t>poster: Internet </a:t>
            </a:r>
            <a:r>
              <a:rPr lang="hr-HR" sz="4800" dirty="0" err="1"/>
              <a:t>safety</a:t>
            </a:r>
            <a:r>
              <a:rPr lang="hr-HR" sz="4800" dirty="0"/>
              <a:t> </a:t>
            </a:r>
            <a:r>
              <a:rPr lang="hr-HR" sz="4800" dirty="0" err="1"/>
              <a:t>tips</a:t>
            </a:r>
            <a:endParaRPr lang="hr-HR" sz="48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609118E-EF8B-487C-B0A7-6198AB99B4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4342" y="1507414"/>
            <a:ext cx="3330781" cy="3703320"/>
          </a:xfrm>
          <a:ln w="57150">
            <a:noFill/>
          </a:ln>
        </p:spPr>
        <p:txBody>
          <a:bodyPr anchor="ctr">
            <a:normAutofit/>
          </a:bodyPr>
          <a:lstStyle/>
          <a:p>
            <a:pPr algn="ctr"/>
            <a:r>
              <a:rPr lang="hr-HR" sz="2000" b="1" dirty="0">
                <a:solidFill>
                  <a:srgbClr val="FF0000"/>
                </a:solidFill>
              </a:rPr>
              <a:t>Ne zaboravi !!!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180431-F4DE-415D-BCBB-9316423C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3642"/>
            <a:ext cx="11298933" cy="512708"/>
          </a:xfrm>
          <a:prstGeom prst="rect">
            <a:avLst/>
          </a:prstGeom>
          <a:solidFill>
            <a:srgbClr val="969FA7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ABD997-5EF9-4E9B-AFBB-F6DFAAF3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V="1">
            <a:off x="2209064" y="3329711"/>
            <a:ext cx="3703320" cy="5872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9AB5EE6-A047-4B18-B998-D46DF3CC3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878019"/>
            <a:ext cx="11298933" cy="512708"/>
          </a:xfrm>
          <a:prstGeom prst="rect">
            <a:avLst/>
          </a:prstGeom>
          <a:solidFill>
            <a:srgbClr val="969FA7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92973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2D4960A-896E-4F6B-BF65-B4662AC9DE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5" name="Slika 4" descr="Slika na kojoj se prikazuje tekst, znak, hrana&#10;&#10;Opis je automatski generiran">
            <a:extLst>
              <a:ext uri="{FF2B5EF4-FFF2-40B4-BE49-F238E27FC236}">
                <a16:creationId xmlns:a16="http://schemas.microsoft.com/office/drawing/2014/main" id="{B99EA93C-E08C-4378-8CFF-8024614C34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94" r="-1" b="664"/>
          <a:stretch/>
        </p:blipFill>
        <p:spPr>
          <a:xfrm>
            <a:off x="453302" y="457200"/>
            <a:ext cx="7588885" cy="589965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5684944A-8803-462C-84C5-4576C56A77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457199"/>
            <a:ext cx="3618827" cy="482246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C4DA681-99B5-4569-B4D7-CE1F431A55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72723" y="850791"/>
            <a:ext cx="3202016" cy="4198288"/>
          </a:xfrm>
        </p:spPr>
        <p:txBody>
          <a:bodyPr anchor="ctr">
            <a:normAutofit/>
          </a:bodyPr>
          <a:lstStyle/>
          <a:p>
            <a:r>
              <a:rPr lang="hr-HR">
                <a:solidFill>
                  <a:srgbClr val="FFFFFF"/>
                </a:solidFill>
              </a:rPr>
              <a:t>Hear you on Friday!!!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07F3B49-8C20-42F5-831D-59306D05F6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5367338"/>
            <a:ext cx="3618828" cy="989513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677A9C9B-C553-4EC6-82D6-4294AB28CA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72723" y="5545331"/>
            <a:ext cx="3202016" cy="649222"/>
          </a:xfrm>
          <a:noFill/>
        </p:spPr>
        <p:txBody>
          <a:bodyPr anchor="ctr">
            <a:normAutofit/>
          </a:bodyPr>
          <a:lstStyle/>
          <a:p>
            <a:endParaRPr lang="hr-HR" sz="1800">
              <a:solidFill>
                <a:srgbClr val="FFFFFF">
                  <a:alpha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01900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DividendVTI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ED8428"/>
      </a:accent1>
      <a:accent2>
        <a:srgbClr val="E6C46D"/>
      </a:accent2>
      <a:accent3>
        <a:srgbClr val="537685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Avenir Next LT Pro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187</Words>
  <Application>Microsoft Office PowerPoint</Application>
  <PresentationFormat>Široki zaslon</PresentationFormat>
  <Paragraphs>28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1" baseType="lpstr">
      <vt:lpstr>Avenir Next LT Pro</vt:lpstr>
      <vt:lpstr>Gill Sans MT</vt:lpstr>
      <vt:lpstr>Wingdings 2</vt:lpstr>
      <vt:lpstr>DividendVTI</vt:lpstr>
      <vt:lpstr>ENGLESKI JEZIK</vt:lpstr>
      <vt:lpstr>PowerPoint prezentacija</vt:lpstr>
      <vt:lpstr>PowerPoint prezentacija</vt:lpstr>
      <vt:lpstr>I danas još ponavljamo 4. cjelinu</vt:lpstr>
      <vt:lpstr>WORKBOOK</vt:lpstr>
      <vt:lpstr>Privatnom porukom u yammer mi šaljete: 5. zad. iz udžb. Prijevod sa 60.str. iz radne bilježnice poster: Internet safety tips</vt:lpstr>
      <vt:lpstr>Hear you on Friday!!!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ENGLESKI JEZIK</dc:title>
  <dc:creator>Valentina Bertina</dc:creator>
  <cp:lastModifiedBy>Valentina Bertina</cp:lastModifiedBy>
  <cp:revision>4</cp:revision>
  <dcterms:created xsi:type="dcterms:W3CDTF">2020-03-30T17:45:56Z</dcterms:created>
  <dcterms:modified xsi:type="dcterms:W3CDTF">2020-03-30T18:23:55Z</dcterms:modified>
</cp:coreProperties>
</file>