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7023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472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451028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457174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2764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216554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883669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88453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8254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3210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88590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44961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31969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61077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78436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72047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785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FB9FAB1-0CC4-47A0-8D95-7E4623B9F3E2}" type="datetimeFigureOut">
              <a:rPr lang="hr-HR" smtClean="0"/>
              <a:t>6.4.2020.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D4141E94-062C-46EB-9163-CFFC2A22740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904946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ordwall.net/resource/956696/engleski-jezik/infinitive-ing-form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ingapps.org/display?v=phhdkpi6320" TargetMode="Externa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DBB898B-258D-46F4-B681-FBF68356A5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err="1"/>
              <a:t>Grammar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vocabulary</a:t>
            </a:r>
            <a:r>
              <a:rPr lang="hr-HR" dirty="0"/>
              <a:t> </a:t>
            </a:r>
            <a:r>
              <a:rPr lang="hr-HR" dirty="0" err="1"/>
              <a:t>revision</a:t>
            </a:r>
            <a:endParaRPr lang="hr-HR" dirty="0"/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D1AE17F9-D609-465D-B3CC-A0E8E1841D2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err="1"/>
              <a:t>Unit</a:t>
            </a:r>
            <a:r>
              <a:rPr lang="hr-HR" dirty="0"/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9907012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duotone>
              <a:schemeClr val="bg2">
                <a:shade val="48000"/>
                <a:satMod val="110000"/>
                <a:lumMod val="40000"/>
              </a:schemeClr>
              <a:schemeClr val="bg2">
                <a:tint val="90000"/>
                <a:lumMod val="106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57150" cmpd="thinThick">
            <a:noFill/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Slika 2" descr="Slika na kojoj se prikazuje snimka zaslona&#10;&#10;Opis je automatski generiran">
            <a:extLst>
              <a:ext uri="{FF2B5EF4-FFF2-40B4-BE49-F238E27FC236}">
                <a16:creationId xmlns:a16="http://schemas.microsoft.com/office/drawing/2014/main" id="{E09C40C2-CBC9-47CC-8B2E-8B285BF362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7" r="1" b="9610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5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niOkvir 1">
            <a:extLst>
              <a:ext uri="{FF2B5EF4-FFF2-40B4-BE49-F238E27FC236}">
                <a16:creationId xmlns:a16="http://schemas.microsoft.com/office/drawing/2014/main" id="{AA92699F-E5A7-42C3-8CCA-E51CB3EADB31}"/>
              </a:ext>
            </a:extLst>
          </p:cNvPr>
          <p:cNvSpPr txBox="1"/>
          <p:nvPr/>
        </p:nvSpPr>
        <p:spPr>
          <a:xfrm>
            <a:off x="319596" y="438150"/>
            <a:ext cx="999597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Da provjeriš jesi li dobro proučio/la, odigraj ovu igru: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hlinkClick r:id="rId2"/>
              </a:rPr>
              <a:t>https://wordwall.net/resource/956696/engleski-jezik/infinitive-ing-form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Sjećate se da smo u 4. cjelini spominjali zanimanja?</a:t>
            </a:r>
          </a:p>
          <a:p>
            <a:r>
              <a:rPr lang="hr-HR" dirty="0">
                <a:solidFill>
                  <a:srgbClr val="00B050"/>
                </a:solidFill>
              </a:rPr>
              <a:t>Evo jedna vježba da se prisjetite:</a:t>
            </a:r>
          </a:p>
          <a:p>
            <a:endParaRPr lang="hr-HR" dirty="0"/>
          </a:p>
          <a:p>
            <a:r>
              <a:rPr lang="hr-HR" dirty="0"/>
              <a:t>https://wordwall.net/hr/resource/838155/engleski-jezik/jobs</a:t>
            </a:r>
          </a:p>
          <a:p>
            <a:endParaRPr lang="hr-HR" dirty="0"/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Da biste uspješno riješili slijedeću vježbu, bilo bi dobro prvo pročitati tekst Internet </a:t>
            </a:r>
            <a:r>
              <a:rPr lang="hr-HR" dirty="0" err="1">
                <a:solidFill>
                  <a:srgbClr val="00B050"/>
                </a:solidFill>
              </a:rPr>
              <a:t>Safety</a:t>
            </a:r>
            <a:r>
              <a:rPr lang="hr-HR" dirty="0">
                <a:solidFill>
                  <a:srgbClr val="00B050"/>
                </a:solidFill>
              </a:rPr>
              <a:t> </a:t>
            </a:r>
            <a:r>
              <a:rPr lang="hr-HR" dirty="0" err="1">
                <a:solidFill>
                  <a:srgbClr val="00B050"/>
                </a:solidFill>
              </a:rPr>
              <a:t>Tips</a:t>
            </a:r>
            <a:r>
              <a:rPr lang="hr-HR" dirty="0">
                <a:solidFill>
                  <a:srgbClr val="00B050"/>
                </a:solidFill>
              </a:rPr>
              <a:t>, </a:t>
            </a:r>
            <a:r>
              <a:rPr lang="hr-HR" dirty="0" err="1">
                <a:solidFill>
                  <a:srgbClr val="00B050"/>
                </a:solidFill>
              </a:rPr>
              <a:t>udžb</a:t>
            </a:r>
            <a:r>
              <a:rPr lang="hr-HR" dirty="0">
                <a:solidFill>
                  <a:srgbClr val="00B050"/>
                </a:solidFill>
              </a:rPr>
              <a:t>. str. 68.</a:t>
            </a:r>
          </a:p>
          <a:p>
            <a:endParaRPr lang="hr-HR" dirty="0"/>
          </a:p>
          <a:p>
            <a:r>
              <a:rPr lang="hr-HR" dirty="0"/>
              <a:t>https://wordwall.net/hr/resource/1116052/engleski-jezik/module-4-vocabulary</a:t>
            </a:r>
          </a:p>
          <a:p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006307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EAFEA703-47F7-4B38-913C-E37320449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sp>
        <p:nvSpPr>
          <p:cNvPr id="5" name="TekstniOkvir 4">
            <a:extLst>
              <a:ext uri="{FF2B5EF4-FFF2-40B4-BE49-F238E27FC236}">
                <a16:creationId xmlns:a16="http://schemas.microsoft.com/office/drawing/2014/main" id="{B77985F4-8A52-47D5-A1E6-36533198F31F}"/>
              </a:ext>
            </a:extLst>
          </p:cNvPr>
          <p:cNvSpPr txBox="1"/>
          <p:nvPr/>
        </p:nvSpPr>
        <p:spPr>
          <a:xfrm>
            <a:off x="337351" y="363984"/>
            <a:ext cx="10743157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I još malo o računalima…</a:t>
            </a:r>
          </a:p>
          <a:p>
            <a:endParaRPr lang="hr-HR" dirty="0"/>
          </a:p>
          <a:p>
            <a:r>
              <a:rPr lang="hr-HR" dirty="0">
                <a:hlinkClick r:id="rId2"/>
              </a:rPr>
              <a:t>https://learningapps.org/display?v=phhdkpi6320</a:t>
            </a:r>
            <a:endParaRPr lang="hr-HR" dirty="0"/>
          </a:p>
          <a:p>
            <a:endParaRPr lang="hr-HR" dirty="0"/>
          </a:p>
          <a:p>
            <a:endParaRPr lang="hr-HR" dirty="0"/>
          </a:p>
          <a:p>
            <a:endParaRPr lang="hr-HR" dirty="0"/>
          </a:p>
          <a:p>
            <a:r>
              <a:rPr lang="hr-HR" dirty="0"/>
              <a:t>Djeco, nakon Uskrsa ćete dobiti zadatke tipa poster ili sastavak u kojemu ćete morati pokazati poznavanje 4. cjeline. Znate da mi ne možete slati iste uratke. Zato, ako mislite da varate mene nerješavanjem zadataka, varate se.</a:t>
            </a:r>
          </a:p>
          <a:p>
            <a:r>
              <a:rPr lang="hr-HR" dirty="0"/>
              <a:t> Ne varate mene, nego sebe. </a:t>
            </a:r>
          </a:p>
          <a:p>
            <a:endParaRPr lang="hr-HR" dirty="0"/>
          </a:p>
          <a:p>
            <a:r>
              <a:rPr lang="hr-HR" dirty="0">
                <a:solidFill>
                  <a:srgbClr val="00B050"/>
                </a:solidFill>
              </a:rPr>
              <a:t>Danas mi privatnom porukom pišete što ste naučili iz 4. cjeline npr. Naučio sam riješi vezane uz računala kao što su: …, nabrojiš neke riječi, napišeš neke primjere iz gramatike, zanimanja… Ne možeš napisati komentar naučio sam riječi i gramatiku. Hoću primjere. Možeš napraviti u bilježnicu i umnu mapu što si sve naučio/la i to poslati, ili samo napišeš tekstualnu poruku. Kako želiš.</a:t>
            </a:r>
            <a:r>
              <a:rPr lang="hr-HR" dirty="0"/>
              <a:t> </a:t>
            </a:r>
          </a:p>
          <a:p>
            <a:r>
              <a:rPr lang="hr-HR" dirty="0"/>
              <a:t>Čujemo se u petak.</a:t>
            </a:r>
          </a:p>
          <a:p>
            <a:r>
              <a:rPr lang="hr-HR" dirty="0" err="1">
                <a:solidFill>
                  <a:schemeClr val="accent5">
                    <a:lumMod val="75000"/>
                  </a:schemeClr>
                </a:solidFill>
              </a:rPr>
              <a:t>Bye</a:t>
            </a:r>
            <a:r>
              <a:rPr lang="hr-HR" dirty="0">
                <a:solidFill>
                  <a:schemeClr val="accent5">
                    <a:lumMod val="75000"/>
                  </a:schemeClr>
                </a:solidFill>
              </a:rPr>
              <a:t>!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9296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lavni događaj">
  <a:themeElements>
    <a:clrScheme name="Glavni događaj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Glavni događaj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lavni događaj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254</Words>
  <Application>Microsoft Office PowerPoint</Application>
  <PresentationFormat>Široki zaslon</PresentationFormat>
  <Paragraphs>30</Paragraphs>
  <Slides>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4</vt:i4>
      </vt:variant>
    </vt:vector>
  </HeadingPairs>
  <TitlesOfParts>
    <vt:vector size="7" baseType="lpstr">
      <vt:lpstr>Arial</vt:lpstr>
      <vt:lpstr>Impact</vt:lpstr>
      <vt:lpstr>Glavni događaj</vt:lpstr>
      <vt:lpstr>Grammar and vocabulary revision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Grammar and vocabulary revision</dc:title>
  <dc:creator>Valentina Bertina</dc:creator>
  <cp:lastModifiedBy>Valentina Bertina</cp:lastModifiedBy>
  <cp:revision>5</cp:revision>
  <dcterms:created xsi:type="dcterms:W3CDTF">2020-04-06T05:28:10Z</dcterms:created>
  <dcterms:modified xsi:type="dcterms:W3CDTF">2020-04-06T06:56:38Z</dcterms:modified>
</cp:coreProperties>
</file>