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55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hr/community?localeId=1050&amp;query=compariso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zaweb.com/hr/mblite.php?cmd=open&amp;bid=HR-ALFA-ENG6-1991&amp;page=8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v.bertina@gmail.com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na otvorenom, priroda, voda, trava&#10;&#10;Opis je automatski generiran">
            <a:extLst>
              <a:ext uri="{FF2B5EF4-FFF2-40B4-BE49-F238E27FC236}">
                <a16:creationId xmlns:a16="http://schemas.microsoft.com/office/drawing/2014/main" id="{D28696CF-7868-4ACF-8D37-F699315293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8" t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DD6135A-D8FD-49B8-9AF0-C3B28F16F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hr-HR" sz="4800"/>
              <a:t>5f Skills: Listening and Reading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F28526-2790-46F7-9B62-EA4B26B01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endParaRPr lang="hr-HR" sz="2000"/>
          </a:p>
          <a:p>
            <a:r>
              <a:rPr lang="hr-HR" sz="2000"/>
              <a:t>5</a:t>
            </a:r>
            <a:r>
              <a:rPr lang="hr-HR" sz="2000" baseline="30000"/>
              <a:t>th</a:t>
            </a:r>
            <a:r>
              <a:rPr lang="hr-HR" sz="2000"/>
              <a:t> May, 2020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1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FCE7E0-5CF2-4A1A-921B-51D87F9F2E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Idemo prvo još vježbati komparaciju pridjeva. U današnjem zadatku ćete vježbati samo komparativ i superlativ kratkih pridjeva. Komparativom uspoređujemo 2 stvari/osobe, a superlativom jedan je naj… od svih. </a:t>
            </a:r>
            <a:r>
              <a:rPr lang="hr-HR" sz="3600" dirty="0">
                <a:solidFill>
                  <a:srgbClr val="7030A0"/>
                </a:solidFill>
              </a:rPr>
              <a:t>Komparativ: pridjev + </a:t>
            </a:r>
            <a:r>
              <a:rPr lang="hr-HR" sz="3600" dirty="0" err="1">
                <a:solidFill>
                  <a:srgbClr val="7030A0"/>
                </a:solidFill>
              </a:rPr>
              <a:t>er</a:t>
            </a:r>
            <a:r>
              <a:rPr lang="hr-HR" sz="3600" dirty="0"/>
              <a:t>, </a:t>
            </a:r>
            <a:r>
              <a:rPr lang="hr-HR" sz="3600" dirty="0">
                <a:solidFill>
                  <a:srgbClr val="FF0066"/>
                </a:solidFill>
              </a:rPr>
              <a:t>superlativ: pridjev + </a:t>
            </a:r>
            <a:r>
              <a:rPr lang="hr-HR" sz="3600" dirty="0" err="1">
                <a:solidFill>
                  <a:srgbClr val="FF0066"/>
                </a:solidFill>
              </a:rPr>
              <a:t>est</a:t>
            </a:r>
            <a:r>
              <a:rPr lang="hr-HR" sz="3600" dirty="0">
                <a:solidFill>
                  <a:srgbClr val="FF0066"/>
                </a:solidFill>
              </a:rPr>
              <a:t>. </a:t>
            </a:r>
            <a:r>
              <a:rPr lang="hr-HR" sz="3600" u="sng" dirty="0">
                <a:solidFill>
                  <a:srgbClr val="00B050"/>
                </a:solidFill>
              </a:rPr>
              <a:t>Uslikaj zadnji slajd i pošalji.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D6EA9B5-40CE-4AEB-9AB7-04D2656D99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https://wordwall.net/hr/community?localeId=1050&amp;query=comparison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1766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E8BEC3-9744-4FC3-9F72-4A900D43B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2304288"/>
          </a:xfrm>
        </p:spPr>
        <p:txBody>
          <a:bodyPr>
            <a:normAutofit/>
          </a:bodyPr>
          <a:lstStyle/>
          <a:p>
            <a:r>
              <a:rPr lang="hr-HR" sz="3200" b="1" dirty="0">
                <a:solidFill>
                  <a:srgbClr val="92D050"/>
                </a:solidFill>
              </a:rPr>
              <a:t>Prvo uvijek prepišemo nove riječi da bismo lakše razumjeli novu lekciju. Udžbenik stranica 196 5f – prepiši i uslikaj te pošalji zajedno s ostalom zadaćom.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A73F2E-0137-4129-B835-F458FF0CE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>
                <a:solidFill>
                  <a:srgbClr val="00B050"/>
                </a:solidFill>
              </a:rPr>
              <a:t>Open </a:t>
            </a:r>
            <a:r>
              <a:rPr lang="hr-HR" dirty="0" err="1">
                <a:solidFill>
                  <a:srgbClr val="00B050"/>
                </a:solidFill>
              </a:rPr>
              <a:t>you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mozaweb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digital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book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and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watch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the</a:t>
            </a:r>
            <a:r>
              <a:rPr lang="hr-HR" dirty="0">
                <a:solidFill>
                  <a:srgbClr val="00B050"/>
                </a:solidFill>
              </a:rPr>
              <a:t> video SURVIVORS’ </a:t>
            </a:r>
            <a:r>
              <a:rPr lang="hr-HR" dirty="0" err="1">
                <a:solidFill>
                  <a:srgbClr val="00B050"/>
                </a:solidFill>
              </a:rPr>
              <a:t>stories</a:t>
            </a:r>
            <a:r>
              <a:rPr lang="hr-HR" dirty="0">
                <a:solidFill>
                  <a:srgbClr val="00B050"/>
                </a:solidFill>
              </a:rPr>
              <a:t> (priče </a:t>
            </a:r>
            <a:r>
              <a:rPr lang="hr-HR" dirty="0" err="1">
                <a:solidFill>
                  <a:srgbClr val="00B050"/>
                </a:solidFill>
              </a:rPr>
              <a:t>priževjelih</a:t>
            </a:r>
            <a:r>
              <a:rPr lang="hr-HR" dirty="0">
                <a:solidFill>
                  <a:srgbClr val="00B050"/>
                </a:solidFill>
              </a:rPr>
              <a:t>). Pogledaj video iz današnje lekcije. Tekst je u udžbeniku na  stranici 84.</a:t>
            </a:r>
            <a:br>
              <a:rPr lang="hr-HR" dirty="0">
                <a:solidFill>
                  <a:srgbClr val="00B050"/>
                </a:solidFill>
              </a:rPr>
            </a:br>
            <a:r>
              <a:rPr lang="hr-HR" dirty="0">
                <a:hlinkClick r:id="rId2"/>
              </a:rPr>
              <a:t>https://www.mozaweb.com/hr/mblite.php?cmd=open&amp;bid=HR-ALFA-ENG6-1991&amp;page=85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079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90CAB7-17D1-45C3-BBAF-AFBAB3042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1405424"/>
          </a:xfrm>
        </p:spPr>
        <p:txBody>
          <a:bodyPr>
            <a:normAutofit/>
          </a:bodyPr>
          <a:lstStyle/>
          <a:p>
            <a:r>
              <a:rPr lang="hr-HR" sz="3600" dirty="0"/>
              <a:t>Prijevod teksta je u ovom zvučnom zapisu.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452CC1-1B68-434B-A96C-06EB8D222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F850BB4A-6994-483B-8F8C-8C7652D2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56722" y="4838367"/>
            <a:ext cx="1259489" cy="125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AE5C1A-66F7-4132-BBB2-BE62BD69D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3"/>
            <a:ext cx="11036808" cy="1201238"/>
          </a:xfrm>
        </p:spPr>
        <p:txBody>
          <a:bodyPr>
            <a:normAutofit/>
          </a:bodyPr>
          <a:lstStyle/>
          <a:p>
            <a:r>
              <a:rPr lang="hr-HR" sz="2400" dirty="0"/>
              <a:t>U vašem </a:t>
            </a:r>
            <a:r>
              <a:rPr lang="hr-HR" sz="2400" dirty="0" err="1"/>
              <a:t>mozaweb</a:t>
            </a:r>
            <a:r>
              <a:rPr lang="hr-HR" sz="2400" dirty="0"/>
              <a:t> digitalnom udžbeniku poslušajte riječi iz 4. zadatka i ponovite izgovor (tiskani udžbenik stranica 85)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6F2E69F-4DB0-4A5E-AB86-DC7ECE813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U 5. zadatku na 85. stranici nadopuni novinske naslove riječima iz 4. zadatka. Riječ ide na crtu.</a:t>
            </a:r>
          </a:p>
        </p:txBody>
      </p:sp>
    </p:spTree>
    <p:extLst>
      <p:ext uri="{BB962C8B-B14F-4D97-AF65-F5344CB8AC3E}">
        <p14:creationId xmlns:p14="http://schemas.microsoft.com/office/powerpoint/2010/main" val="2697382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C692D6A1-F9BC-41FC-AC37-AEBF300050F1}"/>
              </a:ext>
            </a:extLst>
          </p:cNvPr>
          <p:cNvSpPr txBox="1"/>
          <p:nvPr/>
        </p:nvSpPr>
        <p:spPr>
          <a:xfrm>
            <a:off x="488272" y="834501"/>
            <a:ext cx="108396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r>
              <a:rPr lang="hr-HR" dirty="0"/>
              <a:t>Rješenja 5. zadatka iz udžbenika:</a:t>
            </a:r>
          </a:p>
          <a:p>
            <a:r>
              <a:rPr lang="hr-HR" dirty="0"/>
              <a:t>A </a:t>
            </a:r>
            <a:r>
              <a:rPr lang="hr-HR" dirty="0" err="1"/>
              <a:t>fire</a:t>
            </a:r>
            <a:r>
              <a:rPr lang="hr-HR" dirty="0"/>
              <a:t>   B </a:t>
            </a:r>
            <a:r>
              <a:rPr lang="hr-HR" dirty="0" err="1"/>
              <a:t>flood</a:t>
            </a:r>
            <a:r>
              <a:rPr lang="hr-HR" dirty="0"/>
              <a:t>    C </a:t>
            </a:r>
            <a:r>
              <a:rPr lang="hr-HR" dirty="0" err="1"/>
              <a:t>earthquake</a:t>
            </a:r>
            <a:r>
              <a:rPr lang="hr-HR" dirty="0"/>
              <a:t>    D tsunami</a:t>
            </a:r>
          </a:p>
          <a:p>
            <a:endParaRPr lang="hr-HR" dirty="0"/>
          </a:p>
          <a:p>
            <a:r>
              <a:rPr lang="hr-HR" dirty="0"/>
              <a:t>Radna bilježnica stranica 61. Prevedi na hrvatski jezik riječi pod naslovom Natural </a:t>
            </a:r>
            <a:r>
              <a:rPr lang="hr-HR" dirty="0" err="1"/>
              <a:t>disasters</a:t>
            </a:r>
            <a:r>
              <a:rPr lang="hr-HR" dirty="0"/>
              <a:t> (II. stupac).</a:t>
            </a:r>
          </a:p>
          <a:p>
            <a:endParaRPr lang="hr-HR" dirty="0"/>
          </a:p>
          <a:p>
            <a:r>
              <a:rPr lang="hr-HR" dirty="0"/>
              <a:t>Poslikaj udžbenik str. 85 zadatak 5, RB str. 61 prijevod riječi i prepisane riječi iz ove lekcije u bilježnici ili rječniku te zadnji slajd </a:t>
            </a:r>
            <a:r>
              <a:rPr lang="hr-HR" dirty="0" err="1"/>
              <a:t>wordwall</a:t>
            </a:r>
            <a:r>
              <a:rPr lang="hr-HR" dirty="0"/>
              <a:t> digitalne vježbe i pošalji privatno u </a:t>
            </a:r>
            <a:r>
              <a:rPr lang="hr-HR" dirty="0" err="1"/>
              <a:t>Yammer</a:t>
            </a:r>
            <a:r>
              <a:rPr lang="hr-HR" dirty="0"/>
              <a:t> ili na </a:t>
            </a:r>
            <a:r>
              <a:rPr lang="hr-HR" dirty="0">
                <a:hlinkClick r:id="rId2"/>
              </a:rPr>
              <a:t>v.bertina@gmail.com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b="1" dirty="0">
                <a:solidFill>
                  <a:srgbClr val="CC0099"/>
                </a:solidFill>
              </a:rPr>
              <a:t>GOODBYE!  </a:t>
            </a:r>
          </a:p>
        </p:txBody>
      </p:sp>
    </p:spTree>
    <p:extLst>
      <p:ext uri="{BB962C8B-B14F-4D97-AF65-F5344CB8AC3E}">
        <p14:creationId xmlns:p14="http://schemas.microsoft.com/office/powerpoint/2010/main" val="3349698354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293</Words>
  <Application>Microsoft Office PowerPoint</Application>
  <PresentationFormat>Široki zaslon</PresentationFormat>
  <Paragraphs>21</Paragraphs>
  <Slides>6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Avenir Next LT Pro</vt:lpstr>
      <vt:lpstr>Calibri</vt:lpstr>
      <vt:lpstr>AccentBoxVTI</vt:lpstr>
      <vt:lpstr>5f Skills: Listening and Reading</vt:lpstr>
      <vt:lpstr>Idemo prvo još vježbati komparaciju pridjeva. U današnjem zadatku ćete vježbati samo komparativ i superlativ kratkih pridjeva. Komparativom uspoređujemo 2 stvari/osobe, a superlativom jedan je naj… od svih. Komparativ: pridjev + er, superlativ: pridjev + est. Uslikaj zadnji slajd i pošalji.</vt:lpstr>
      <vt:lpstr>Prvo uvijek prepišemo nove riječi da bismo lakše razumjeli novu lekciju. Udžbenik stranica 196 5f – prepiši i uslikaj te pošalji zajedno s ostalom zadaćom.</vt:lpstr>
      <vt:lpstr>Prijevod teksta je u ovom zvučnom zapisu. </vt:lpstr>
      <vt:lpstr>U vašem mozaweb digitalnom udžbeniku poslušajte riječi iz 4. zadatka i ponovite izgovor (tiskani udžbenik stranica 85)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5f Skills: Listening and Reading</dc:title>
  <dc:creator>Valentina Bertina</dc:creator>
  <cp:lastModifiedBy>Valentina Bertina</cp:lastModifiedBy>
  <cp:revision>6</cp:revision>
  <dcterms:created xsi:type="dcterms:W3CDTF">2020-05-03T08:06:10Z</dcterms:created>
  <dcterms:modified xsi:type="dcterms:W3CDTF">2020-05-03T09:03:49Z</dcterms:modified>
</cp:coreProperties>
</file>