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56463C5F-61EE-41EE-8AAE-E9CB8C75B63D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  <p14:section name="Sekcija bez naslova" id="{0A179FCF-DC1B-4595-A862-FEE901071B0C}">
          <p14:sldIdLst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hyperlink" Target="https://www.mozaweb.com/hr/mblite.php?cmd=open&amp;bid=HR-ALFA-ENG6-1991&amp;page=74" TargetMode="Externa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hyperlink" Target="https://www.mozaweb.com/hr/mblite.php?cmd=open&amp;bid=HR-ALFA-ENG6-1991&amp;page=74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AA764D-21C7-4F9F-95B0-C674EA748540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2DF7F15-7618-4A33-A3D6-5C70E9E76E43}">
      <dgm:prSet/>
      <dgm:spPr/>
      <dgm:t>
        <a:bodyPr/>
        <a:lstStyle/>
        <a:p>
          <a:r>
            <a:rPr lang="en-US"/>
            <a:t>Otvori svoj udžbenik u mozawebu, str. 74 </a:t>
          </a:r>
          <a:r>
            <a:rPr lang="en-US">
              <a:hlinkClick xmlns:r="http://schemas.openxmlformats.org/officeDocument/2006/relationships" r:id="rId1"/>
            </a:rPr>
            <a:t>https://www.mozaweb.com/hr/mblite.php?cmd=open&amp;bid=HR-ALFA-ENG6-1991&amp;page=74</a:t>
          </a:r>
          <a:endParaRPr lang="en-US"/>
        </a:p>
      </dgm:t>
    </dgm:pt>
    <dgm:pt modelId="{49F857C7-C8B9-4D18-A14C-4E8BCE577E7B}" type="parTrans" cxnId="{0AE0E071-DE71-4B1E-9AED-BE0992B6FCF8}">
      <dgm:prSet/>
      <dgm:spPr/>
      <dgm:t>
        <a:bodyPr/>
        <a:lstStyle/>
        <a:p>
          <a:endParaRPr lang="en-US"/>
        </a:p>
      </dgm:t>
    </dgm:pt>
    <dgm:pt modelId="{323A0899-05A8-4460-9177-BF98A45BCB84}" type="sibTrans" cxnId="{0AE0E071-DE71-4B1E-9AED-BE0992B6FCF8}">
      <dgm:prSet/>
      <dgm:spPr/>
      <dgm:t>
        <a:bodyPr/>
        <a:lstStyle/>
        <a:p>
          <a:endParaRPr lang="en-US"/>
        </a:p>
      </dgm:t>
    </dgm:pt>
    <dgm:pt modelId="{5F077D27-EDB4-4A4C-BF3E-15932207BE03}">
      <dgm:prSet/>
      <dgm:spPr/>
      <dgm:t>
        <a:bodyPr/>
        <a:lstStyle/>
        <a:p>
          <a:r>
            <a:rPr lang="en-US"/>
            <a:t>Pažljivo poslušaj i pogledaj video.</a:t>
          </a:r>
        </a:p>
      </dgm:t>
    </dgm:pt>
    <dgm:pt modelId="{48F90EDD-472B-4855-9DB8-B09CCB5E2098}" type="parTrans" cxnId="{BC9B63F1-6DA4-4CF2-9787-E865879F9BC4}">
      <dgm:prSet/>
      <dgm:spPr/>
      <dgm:t>
        <a:bodyPr/>
        <a:lstStyle/>
        <a:p>
          <a:endParaRPr lang="en-US"/>
        </a:p>
      </dgm:t>
    </dgm:pt>
    <dgm:pt modelId="{43FE60B8-4335-4184-A65A-49BD92A4DB0D}" type="sibTrans" cxnId="{BC9B63F1-6DA4-4CF2-9787-E865879F9BC4}">
      <dgm:prSet/>
      <dgm:spPr/>
      <dgm:t>
        <a:bodyPr/>
        <a:lstStyle/>
        <a:p>
          <a:endParaRPr lang="en-US"/>
        </a:p>
      </dgm:t>
    </dgm:pt>
    <dgm:pt modelId="{B6DBEC80-742B-4FE8-A2CF-3C72A484DB7A}">
      <dgm:prSet/>
      <dgm:spPr/>
      <dgm:t>
        <a:bodyPr/>
        <a:lstStyle/>
        <a:p>
          <a:r>
            <a:rPr lang="en-US"/>
            <a:t>Prouči i sliku u tiskanom udžbeniku.</a:t>
          </a:r>
        </a:p>
      </dgm:t>
    </dgm:pt>
    <dgm:pt modelId="{1F13DFAE-DF58-4A77-A8D5-65EF8DB1B9AC}" type="parTrans" cxnId="{5F376F02-67F3-48B7-A0AE-3153681C7000}">
      <dgm:prSet/>
      <dgm:spPr/>
      <dgm:t>
        <a:bodyPr/>
        <a:lstStyle/>
        <a:p>
          <a:endParaRPr lang="en-US"/>
        </a:p>
      </dgm:t>
    </dgm:pt>
    <dgm:pt modelId="{857CBCE0-E3A7-461C-8ADC-BB9DF23A2239}" type="sibTrans" cxnId="{5F376F02-67F3-48B7-A0AE-3153681C7000}">
      <dgm:prSet/>
      <dgm:spPr/>
      <dgm:t>
        <a:bodyPr/>
        <a:lstStyle/>
        <a:p>
          <a:endParaRPr lang="en-US"/>
        </a:p>
      </dgm:t>
    </dgm:pt>
    <dgm:pt modelId="{F27955FA-26EB-43D1-9E99-CBD97EF04099}">
      <dgm:prSet/>
      <dgm:spPr/>
      <dgm:t>
        <a:bodyPr/>
        <a:lstStyle/>
        <a:p>
          <a:r>
            <a:rPr lang="en-US"/>
            <a:t>Sada otvori tiskani udžbenik str. 196, tu je popis novih riječi.</a:t>
          </a:r>
        </a:p>
      </dgm:t>
    </dgm:pt>
    <dgm:pt modelId="{BF4A6396-3F32-4FFD-BDB0-AE50E9505E5E}" type="parTrans" cxnId="{86712DD7-3852-4625-A0A7-25964C15B0B5}">
      <dgm:prSet/>
      <dgm:spPr/>
      <dgm:t>
        <a:bodyPr/>
        <a:lstStyle/>
        <a:p>
          <a:endParaRPr lang="en-US"/>
        </a:p>
      </dgm:t>
    </dgm:pt>
    <dgm:pt modelId="{B7942332-5D54-46F7-8F50-1F51E225A05C}" type="sibTrans" cxnId="{86712DD7-3852-4625-A0A7-25964C15B0B5}">
      <dgm:prSet/>
      <dgm:spPr/>
      <dgm:t>
        <a:bodyPr/>
        <a:lstStyle/>
        <a:p>
          <a:endParaRPr lang="en-US"/>
        </a:p>
      </dgm:t>
    </dgm:pt>
    <dgm:pt modelId="{DFFA9D10-A5BB-4673-9B09-12176FF1B43C}">
      <dgm:prSet/>
      <dgm:spPr/>
      <dgm:t>
        <a:bodyPr/>
        <a:lstStyle/>
        <a:p>
          <a:r>
            <a:rPr lang="en-US"/>
            <a:t>Naslov Module 5.</a:t>
          </a:r>
        </a:p>
      </dgm:t>
    </dgm:pt>
    <dgm:pt modelId="{6FD6BADD-4388-46D9-BAE2-69396855CE3D}" type="parTrans" cxnId="{6EC56B81-D6F9-4955-B599-0832062863E0}">
      <dgm:prSet/>
      <dgm:spPr/>
      <dgm:t>
        <a:bodyPr/>
        <a:lstStyle/>
        <a:p>
          <a:endParaRPr lang="en-US"/>
        </a:p>
      </dgm:t>
    </dgm:pt>
    <dgm:pt modelId="{2E192B03-4624-468C-B67C-6F8B1F8F3436}" type="sibTrans" cxnId="{6EC56B81-D6F9-4955-B599-0832062863E0}">
      <dgm:prSet/>
      <dgm:spPr/>
      <dgm:t>
        <a:bodyPr/>
        <a:lstStyle/>
        <a:p>
          <a:endParaRPr lang="en-US"/>
        </a:p>
      </dgm:t>
    </dgm:pt>
    <dgm:pt modelId="{7D41C7AF-E706-4937-B8B0-9D1933F6D071}">
      <dgm:prSet/>
      <dgm:spPr/>
      <dgm:t>
        <a:bodyPr/>
        <a:lstStyle/>
        <a:p>
          <a:r>
            <a:rPr lang="en-US"/>
            <a:t>U umnu mapu u bilježnicu dodaj nove riječi za prodavaonice ili ustanove.  </a:t>
          </a:r>
        </a:p>
      </dgm:t>
    </dgm:pt>
    <dgm:pt modelId="{9DEA4608-C6D4-4D32-B86A-EEF406838B4B}" type="parTrans" cxnId="{807D1F4B-5028-4DA7-812B-406BD7DFCEE4}">
      <dgm:prSet/>
      <dgm:spPr/>
      <dgm:t>
        <a:bodyPr/>
        <a:lstStyle/>
        <a:p>
          <a:endParaRPr lang="en-US"/>
        </a:p>
      </dgm:t>
    </dgm:pt>
    <dgm:pt modelId="{9D991C13-CB9B-42E3-97F2-DF8A65860AE5}" type="sibTrans" cxnId="{807D1F4B-5028-4DA7-812B-406BD7DFCEE4}">
      <dgm:prSet/>
      <dgm:spPr/>
      <dgm:t>
        <a:bodyPr/>
        <a:lstStyle/>
        <a:p>
          <a:endParaRPr lang="en-US"/>
        </a:p>
      </dgm:t>
    </dgm:pt>
    <dgm:pt modelId="{E3B65152-24A4-49C0-A9A2-698F861AB52F}" type="pres">
      <dgm:prSet presAssocID="{32AA764D-21C7-4F9F-95B0-C674EA748540}" presName="root" presStyleCnt="0">
        <dgm:presLayoutVars>
          <dgm:dir/>
          <dgm:resizeHandles val="exact"/>
        </dgm:presLayoutVars>
      </dgm:prSet>
      <dgm:spPr/>
    </dgm:pt>
    <dgm:pt modelId="{C954D2C7-CFD1-4945-A410-6CFAE7CE3F94}" type="pres">
      <dgm:prSet presAssocID="{32AA764D-21C7-4F9F-95B0-C674EA748540}" presName="container" presStyleCnt="0">
        <dgm:presLayoutVars>
          <dgm:dir/>
          <dgm:resizeHandles val="exact"/>
        </dgm:presLayoutVars>
      </dgm:prSet>
      <dgm:spPr/>
    </dgm:pt>
    <dgm:pt modelId="{4C4DB909-6C26-424D-B517-44AC7A90904A}" type="pres">
      <dgm:prSet presAssocID="{F2DF7F15-7618-4A33-A3D6-5C70E9E76E43}" presName="compNode" presStyleCnt="0"/>
      <dgm:spPr/>
    </dgm:pt>
    <dgm:pt modelId="{A913C140-C610-4272-A9F5-866D9A550398}" type="pres">
      <dgm:prSet presAssocID="{F2DF7F15-7618-4A33-A3D6-5C70E9E76E43}" presName="iconBgRect" presStyleLbl="bgShp" presStyleIdx="0" presStyleCnt="6"/>
      <dgm:spPr/>
    </dgm:pt>
    <dgm:pt modelId="{92A0965C-F974-4D7F-9DA5-F58FAABDBC90}" type="pres">
      <dgm:prSet presAssocID="{F2DF7F15-7618-4A33-A3D6-5C70E9E76E43}" presName="iconRect" presStyleLbl="node1" presStyleIdx="0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79E6C50C-1BA6-40F2-B69E-C138EBA40B40}" type="pres">
      <dgm:prSet presAssocID="{F2DF7F15-7618-4A33-A3D6-5C70E9E76E43}" presName="spaceRect" presStyleCnt="0"/>
      <dgm:spPr/>
    </dgm:pt>
    <dgm:pt modelId="{D21A0228-6078-43DF-9893-1FB87ED81C6A}" type="pres">
      <dgm:prSet presAssocID="{F2DF7F15-7618-4A33-A3D6-5C70E9E76E43}" presName="textRect" presStyleLbl="revTx" presStyleIdx="0" presStyleCnt="6">
        <dgm:presLayoutVars>
          <dgm:chMax val="1"/>
          <dgm:chPref val="1"/>
        </dgm:presLayoutVars>
      </dgm:prSet>
      <dgm:spPr/>
    </dgm:pt>
    <dgm:pt modelId="{C3147F18-898B-4879-9323-6FED90AD3C33}" type="pres">
      <dgm:prSet presAssocID="{323A0899-05A8-4460-9177-BF98A45BCB84}" presName="sibTrans" presStyleLbl="sibTrans2D1" presStyleIdx="0" presStyleCnt="0"/>
      <dgm:spPr/>
    </dgm:pt>
    <dgm:pt modelId="{BD3B29AA-0C57-4BDF-9C8F-763853E12F13}" type="pres">
      <dgm:prSet presAssocID="{5F077D27-EDB4-4A4C-BF3E-15932207BE03}" presName="compNode" presStyleCnt="0"/>
      <dgm:spPr/>
    </dgm:pt>
    <dgm:pt modelId="{9BB3413E-BBF8-4BE8-B190-0ADB379D6729}" type="pres">
      <dgm:prSet presAssocID="{5F077D27-EDB4-4A4C-BF3E-15932207BE03}" presName="iconBgRect" presStyleLbl="bgShp" presStyleIdx="1" presStyleCnt="6"/>
      <dgm:spPr/>
    </dgm:pt>
    <dgm:pt modelId="{9FD35C2F-99C8-42CF-A1B5-624CF9143A26}" type="pres">
      <dgm:prSet presAssocID="{5F077D27-EDB4-4A4C-BF3E-15932207BE03}" presName="iconRect" presStyleLbl="node1" presStyleIdx="1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6060C47F-0040-466E-8FED-B2E04E6BE928}" type="pres">
      <dgm:prSet presAssocID="{5F077D27-EDB4-4A4C-BF3E-15932207BE03}" presName="spaceRect" presStyleCnt="0"/>
      <dgm:spPr/>
    </dgm:pt>
    <dgm:pt modelId="{25B44FA7-CBF1-4509-92F8-C1A45A230FB4}" type="pres">
      <dgm:prSet presAssocID="{5F077D27-EDB4-4A4C-BF3E-15932207BE03}" presName="textRect" presStyleLbl="revTx" presStyleIdx="1" presStyleCnt="6">
        <dgm:presLayoutVars>
          <dgm:chMax val="1"/>
          <dgm:chPref val="1"/>
        </dgm:presLayoutVars>
      </dgm:prSet>
      <dgm:spPr/>
    </dgm:pt>
    <dgm:pt modelId="{AFB5734C-6F3D-4D42-AECB-A51103C1E72F}" type="pres">
      <dgm:prSet presAssocID="{43FE60B8-4335-4184-A65A-49BD92A4DB0D}" presName="sibTrans" presStyleLbl="sibTrans2D1" presStyleIdx="0" presStyleCnt="0"/>
      <dgm:spPr/>
    </dgm:pt>
    <dgm:pt modelId="{AFAD20A3-22DA-403F-A778-61DA89606E0E}" type="pres">
      <dgm:prSet presAssocID="{B6DBEC80-742B-4FE8-A2CF-3C72A484DB7A}" presName="compNode" presStyleCnt="0"/>
      <dgm:spPr/>
    </dgm:pt>
    <dgm:pt modelId="{2726DED0-024A-4841-8648-20C61D768B93}" type="pres">
      <dgm:prSet presAssocID="{B6DBEC80-742B-4FE8-A2CF-3C72A484DB7A}" presName="iconBgRect" presStyleLbl="bgShp" presStyleIdx="2" presStyleCnt="6"/>
      <dgm:spPr/>
    </dgm:pt>
    <dgm:pt modelId="{2B976D30-9DF9-4CF7-BA84-FA9E050B297C}" type="pres">
      <dgm:prSet presAssocID="{B6DBEC80-742B-4FE8-A2CF-3C72A484DB7A}" presName="iconRect" presStyleLbl="node1" presStyleIdx="2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9DABAA62-2842-4B15-99EB-4D977148C67C}" type="pres">
      <dgm:prSet presAssocID="{B6DBEC80-742B-4FE8-A2CF-3C72A484DB7A}" presName="spaceRect" presStyleCnt="0"/>
      <dgm:spPr/>
    </dgm:pt>
    <dgm:pt modelId="{DFE27934-649C-4C7B-A972-21124D34834A}" type="pres">
      <dgm:prSet presAssocID="{B6DBEC80-742B-4FE8-A2CF-3C72A484DB7A}" presName="textRect" presStyleLbl="revTx" presStyleIdx="2" presStyleCnt="6">
        <dgm:presLayoutVars>
          <dgm:chMax val="1"/>
          <dgm:chPref val="1"/>
        </dgm:presLayoutVars>
      </dgm:prSet>
      <dgm:spPr/>
    </dgm:pt>
    <dgm:pt modelId="{F741F661-2DA2-43E2-8FB6-C16EAD8BA295}" type="pres">
      <dgm:prSet presAssocID="{857CBCE0-E3A7-461C-8ADC-BB9DF23A2239}" presName="sibTrans" presStyleLbl="sibTrans2D1" presStyleIdx="0" presStyleCnt="0"/>
      <dgm:spPr/>
    </dgm:pt>
    <dgm:pt modelId="{10FF23CF-01BC-4A9E-8E0C-79A872B8D9A1}" type="pres">
      <dgm:prSet presAssocID="{F27955FA-26EB-43D1-9E99-CBD97EF04099}" presName="compNode" presStyleCnt="0"/>
      <dgm:spPr/>
    </dgm:pt>
    <dgm:pt modelId="{50680A1D-409C-4F81-AA24-56304107247C}" type="pres">
      <dgm:prSet presAssocID="{F27955FA-26EB-43D1-9E99-CBD97EF04099}" presName="iconBgRect" presStyleLbl="bgShp" presStyleIdx="3" presStyleCnt="6"/>
      <dgm:spPr/>
    </dgm:pt>
    <dgm:pt modelId="{0D47FDD1-5C71-4976-8EB3-7E99E3832948}" type="pres">
      <dgm:prSet presAssocID="{F27955FA-26EB-43D1-9E99-CBD97EF04099}" presName="iconRect" presStyleLbl="node1" presStyleIdx="3" presStyleCnt="6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prechaun Hat"/>
        </a:ext>
      </dgm:extLst>
    </dgm:pt>
    <dgm:pt modelId="{14676BFD-2F0F-4BA3-86CF-D8182D92B966}" type="pres">
      <dgm:prSet presAssocID="{F27955FA-26EB-43D1-9E99-CBD97EF04099}" presName="spaceRect" presStyleCnt="0"/>
      <dgm:spPr/>
    </dgm:pt>
    <dgm:pt modelId="{E9456FB0-52E2-4180-82C5-7C5F42945B25}" type="pres">
      <dgm:prSet presAssocID="{F27955FA-26EB-43D1-9E99-CBD97EF04099}" presName="textRect" presStyleLbl="revTx" presStyleIdx="3" presStyleCnt="6">
        <dgm:presLayoutVars>
          <dgm:chMax val="1"/>
          <dgm:chPref val="1"/>
        </dgm:presLayoutVars>
      </dgm:prSet>
      <dgm:spPr/>
    </dgm:pt>
    <dgm:pt modelId="{0AA6262A-8075-48A3-AF16-A0C94E888087}" type="pres">
      <dgm:prSet presAssocID="{B7942332-5D54-46F7-8F50-1F51E225A05C}" presName="sibTrans" presStyleLbl="sibTrans2D1" presStyleIdx="0" presStyleCnt="0"/>
      <dgm:spPr/>
    </dgm:pt>
    <dgm:pt modelId="{B5B5854B-4197-41EF-8801-2A18E7C805ED}" type="pres">
      <dgm:prSet presAssocID="{DFFA9D10-A5BB-4673-9B09-12176FF1B43C}" presName="compNode" presStyleCnt="0"/>
      <dgm:spPr/>
    </dgm:pt>
    <dgm:pt modelId="{6FA82880-C80C-4DFE-8E11-32550A961D3F}" type="pres">
      <dgm:prSet presAssocID="{DFFA9D10-A5BB-4673-9B09-12176FF1B43C}" presName="iconBgRect" presStyleLbl="bgShp" presStyleIdx="4" presStyleCnt="6"/>
      <dgm:spPr/>
    </dgm:pt>
    <dgm:pt modelId="{96006FF5-ECAA-4000-A698-6AA9B5ACB398}" type="pres">
      <dgm:prSet presAssocID="{DFFA9D10-A5BB-4673-9B09-12176FF1B43C}" presName="iconRect" presStyleLbl="node1" presStyleIdx="4" presStyleCnt="6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uggage"/>
        </a:ext>
      </dgm:extLst>
    </dgm:pt>
    <dgm:pt modelId="{AF4B64BD-C099-4921-AAB0-807B93251A85}" type="pres">
      <dgm:prSet presAssocID="{DFFA9D10-A5BB-4673-9B09-12176FF1B43C}" presName="spaceRect" presStyleCnt="0"/>
      <dgm:spPr/>
    </dgm:pt>
    <dgm:pt modelId="{4A3F990B-F55E-41A1-9B9F-E4C7B8BCFEF2}" type="pres">
      <dgm:prSet presAssocID="{DFFA9D10-A5BB-4673-9B09-12176FF1B43C}" presName="textRect" presStyleLbl="revTx" presStyleIdx="4" presStyleCnt="6">
        <dgm:presLayoutVars>
          <dgm:chMax val="1"/>
          <dgm:chPref val="1"/>
        </dgm:presLayoutVars>
      </dgm:prSet>
      <dgm:spPr/>
    </dgm:pt>
    <dgm:pt modelId="{45B89854-0C21-4609-8F1E-CFF075AF7BD6}" type="pres">
      <dgm:prSet presAssocID="{2E192B03-4624-468C-B67C-6F8B1F8F3436}" presName="sibTrans" presStyleLbl="sibTrans2D1" presStyleIdx="0" presStyleCnt="0"/>
      <dgm:spPr/>
    </dgm:pt>
    <dgm:pt modelId="{E10922F8-1847-42C4-BF4B-4E7AD4B12DF4}" type="pres">
      <dgm:prSet presAssocID="{7D41C7AF-E706-4937-B8B0-9D1933F6D071}" presName="compNode" presStyleCnt="0"/>
      <dgm:spPr/>
    </dgm:pt>
    <dgm:pt modelId="{7A17C889-1F02-428F-BAA5-C79E62B48749}" type="pres">
      <dgm:prSet presAssocID="{7D41C7AF-E706-4937-B8B0-9D1933F6D071}" presName="iconBgRect" presStyleLbl="bgShp" presStyleIdx="5" presStyleCnt="6"/>
      <dgm:spPr/>
    </dgm:pt>
    <dgm:pt modelId="{9A2C4B81-B359-4251-8D2D-A39973C8685B}" type="pres">
      <dgm:prSet presAssocID="{7D41C7AF-E706-4937-B8B0-9D1933F6D071}" presName="iconRect" presStyleLbl="node1" presStyleIdx="5" presStyleCnt="6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0F9FDDA6-580D-434E-B940-FBAEEAB4198B}" type="pres">
      <dgm:prSet presAssocID="{7D41C7AF-E706-4937-B8B0-9D1933F6D071}" presName="spaceRect" presStyleCnt="0"/>
      <dgm:spPr/>
    </dgm:pt>
    <dgm:pt modelId="{E5C9B1B6-D716-475E-AC2D-7DA0787A97C2}" type="pres">
      <dgm:prSet presAssocID="{7D41C7AF-E706-4937-B8B0-9D1933F6D071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5F376F02-67F3-48B7-A0AE-3153681C7000}" srcId="{32AA764D-21C7-4F9F-95B0-C674EA748540}" destId="{B6DBEC80-742B-4FE8-A2CF-3C72A484DB7A}" srcOrd="2" destOrd="0" parTransId="{1F13DFAE-DF58-4A77-A8D5-65EF8DB1B9AC}" sibTransId="{857CBCE0-E3A7-461C-8ADC-BB9DF23A2239}"/>
    <dgm:cxn modelId="{E34BCB1B-B07E-4BB6-944E-7A8CB4FC04C5}" type="presOf" srcId="{32AA764D-21C7-4F9F-95B0-C674EA748540}" destId="{E3B65152-24A4-49C0-A9A2-698F861AB52F}" srcOrd="0" destOrd="0" presId="urn:microsoft.com/office/officeart/2018/2/layout/IconCircleList"/>
    <dgm:cxn modelId="{D3501427-63FA-4313-9C35-EE1D0ECD6CC1}" type="presOf" srcId="{B6DBEC80-742B-4FE8-A2CF-3C72A484DB7A}" destId="{DFE27934-649C-4C7B-A972-21124D34834A}" srcOrd="0" destOrd="0" presId="urn:microsoft.com/office/officeart/2018/2/layout/IconCircleList"/>
    <dgm:cxn modelId="{94D6E629-101E-4854-BE0C-AB0AC78A6DBC}" type="presOf" srcId="{DFFA9D10-A5BB-4673-9B09-12176FF1B43C}" destId="{4A3F990B-F55E-41A1-9B9F-E4C7B8BCFEF2}" srcOrd="0" destOrd="0" presId="urn:microsoft.com/office/officeart/2018/2/layout/IconCircleList"/>
    <dgm:cxn modelId="{9D05732A-1176-4C55-889B-CB0961D36F14}" type="presOf" srcId="{323A0899-05A8-4460-9177-BF98A45BCB84}" destId="{C3147F18-898B-4879-9323-6FED90AD3C33}" srcOrd="0" destOrd="0" presId="urn:microsoft.com/office/officeart/2018/2/layout/IconCircleList"/>
    <dgm:cxn modelId="{C8D06465-6288-4FEC-A999-578676B7D33B}" type="presOf" srcId="{2E192B03-4624-468C-B67C-6F8B1F8F3436}" destId="{45B89854-0C21-4609-8F1E-CFF075AF7BD6}" srcOrd="0" destOrd="0" presId="urn:microsoft.com/office/officeart/2018/2/layout/IconCircleList"/>
    <dgm:cxn modelId="{2A926767-6980-430B-A127-BD6A5051A1C4}" type="presOf" srcId="{5F077D27-EDB4-4A4C-BF3E-15932207BE03}" destId="{25B44FA7-CBF1-4509-92F8-C1A45A230FB4}" srcOrd="0" destOrd="0" presId="urn:microsoft.com/office/officeart/2018/2/layout/IconCircleList"/>
    <dgm:cxn modelId="{807D1F4B-5028-4DA7-812B-406BD7DFCEE4}" srcId="{32AA764D-21C7-4F9F-95B0-C674EA748540}" destId="{7D41C7AF-E706-4937-B8B0-9D1933F6D071}" srcOrd="5" destOrd="0" parTransId="{9DEA4608-C6D4-4D32-B86A-EEF406838B4B}" sibTransId="{9D991C13-CB9B-42E3-97F2-DF8A65860AE5}"/>
    <dgm:cxn modelId="{751B4B50-953E-4928-B91B-3E6FFAA0383E}" type="presOf" srcId="{B7942332-5D54-46F7-8F50-1F51E225A05C}" destId="{0AA6262A-8075-48A3-AF16-A0C94E888087}" srcOrd="0" destOrd="0" presId="urn:microsoft.com/office/officeart/2018/2/layout/IconCircleList"/>
    <dgm:cxn modelId="{0AE0E071-DE71-4B1E-9AED-BE0992B6FCF8}" srcId="{32AA764D-21C7-4F9F-95B0-C674EA748540}" destId="{F2DF7F15-7618-4A33-A3D6-5C70E9E76E43}" srcOrd="0" destOrd="0" parTransId="{49F857C7-C8B9-4D18-A14C-4E8BCE577E7B}" sibTransId="{323A0899-05A8-4460-9177-BF98A45BCB84}"/>
    <dgm:cxn modelId="{E529A552-2BEB-40A7-A78B-2FBF79C82E38}" type="presOf" srcId="{F27955FA-26EB-43D1-9E99-CBD97EF04099}" destId="{E9456FB0-52E2-4180-82C5-7C5F42945B25}" srcOrd="0" destOrd="0" presId="urn:microsoft.com/office/officeart/2018/2/layout/IconCircleList"/>
    <dgm:cxn modelId="{6EC56B81-D6F9-4955-B599-0832062863E0}" srcId="{32AA764D-21C7-4F9F-95B0-C674EA748540}" destId="{DFFA9D10-A5BB-4673-9B09-12176FF1B43C}" srcOrd="4" destOrd="0" parTransId="{6FD6BADD-4388-46D9-BAE2-69396855CE3D}" sibTransId="{2E192B03-4624-468C-B67C-6F8B1F8F3436}"/>
    <dgm:cxn modelId="{8CAD3DB5-6492-4567-BBE1-70B1B2B61F3C}" type="presOf" srcId="{F2DF7F15-7618-4A33-A3D6-5C70E9E76E43}" destId="{D21A0228-6078-43DF-9893-1FB87ED81C6A}" srcOrd="0" destOrd="0" presId="urn:microsoft.com/office/officeart/2018/2/layout/IconCircleList"/>
    <dgm:cxn modelId="{EB6AC5BB-B56A-45A0-A113-ED5A3F164F12}" type="presOf" srcId="{857CBCE0-E3A7-461C-8ADC-BB9DF23A2239}" destId="{F741F661-2DA2-43E2-8FB6-C16EAD8BA295}" srcOrd="0" destOrd="0" presId="urn:microsoft.com/office/officeart/2018/2/layout/IconCircleList"/>
    <dgm:cxn modelId="{55DA13D3-80EF-405C-A87D-4B772CEC5BA8}" type="presOf" srcId="{7D41C7AF-E706-4937-B8B0-9D1933F6D071}" destId="{E5C9B1B6-D716-475E-AC2D-7DA0787A97C2}" srcOrd="0" destOrd="0" presId="urn:microsoft.com/office/officeart/2018/2/layout/IconCircleList"/>
    <dgm:cxn modelId="{86712DD7-3852-4625-A0A7-25964C15B0B5}" srcId="{32AA764D-21C7-4F9F-95B0-C674EA748540}" destId="{F27955FA-26EB-43D1-9E99-CBD97EF04099}" srcOrd="3" destOrd="0" parTransId="{BF4A6396-3F32-4FFD-BDB0-AE50E9505E5E}" sibTransId="{B7942332-5D54-46F7-8F50-1F51E225A05C}"/>
    <dgm:cxn modelId="{5C4DB2DC-2A38-49FB-A369-D7AA013BF70D}" type="presOf" srcId="{43FE60B8-4335-4184-A65A-49BD92A4DB0D}" destId="{AFB5734C-6F3D-4D42-AECB-A51103C1E72F}" srcOrd="0" destOrd="0" presId="urn:microsoft.com/office/officeart/2018/2/layout/IconCircleList"/>
    <dgm:cxn modelId="{BC9B63F1-6DA4-4CF2-9787-E865879F9BC4}" srcId="{32AA764D-21C7-4F9F-95B0-C674EA748540}" destId="{5F077D27-EDB4-4A4C-BF3E-15932207BE03}" srcOrd="1" destOrd="0" parTransId="{48F90EDD-472B-4855-9DB8-B09CCB5E2098}" sibTransId="{43FE60B8-4335-4184-A65A-49BD92A4DB0D}"/>
    <dgm:cxn modelId="{56820EC6-574E-4E86-AAD3-240FF5AC647F}" type="presParOf" srcId="{E3B65152-24A4-49C0-A9A2-698F861AB52F}" destId="{C954D2C7-CFD1-4945-A410-6CFAE7CE3F94}" srcOrd="0" destOrd="0" presId="urn:microsoft.com/office/officeart/2018/2/layout/IconCircleList"/>
    <dgm:cxn modelId="{542AF339-0D0A-4189-8918-4DB4836F15C5}" type="presParOf" srcId="{C954D2C7-CFD1-4945-A410-6CFAE7CE3F94}" destId="{4C4DB909-6C26-424D-B517-44AC7A90904A}" srcOrd="0" destOrd="0" presId="urn:microsoft.com/office/officeart/2018/2/layout/IconCircleList"/>
    <dgm:cxn modelId="{69E373B5-902B-4E23-9938-6C35B518F54D}" type="presParOf" srcId="{4C4DB909-6C26-424D-B517-44AC7A90904A}" destId="{A913C140-C610-4272-A9F5-866D9A550398}" srcOrd="0" destOrd="0" presId="urn:microsoft.com/office/officeart/2018/2/layout/IconCircleList"/>
    <dgm:cxn modelId="{B15EBA08-DB07-4D25-A210-4896122E5E9F}" type="presParOf" srcId="{4C4DB909-6C26-424D-B517-44AC7A90904A}" destId="{92A0965C-F974-4D7F-9DA5-F58FAABDBC90}" srcOrd="1" destOrd="0" presId="urn:microsoft.com/office/officeart/2018/2/layout/IconCircleList"/>
    <dgm:cxn modelId="{10BB3E20-55A1-4CAE-8D87-F70550840386}" type="presParOf" srcId="{4C4DB909-6C26-424D-B517-44AC7A90904A}" destId="{79E6C50C-1BA6-40F2-B69E-C138EBA40B40}" srcOrd="2" destOrd="0" presId="urn:microsoft.com/office/officeart/2018/2/layout/IconCircleList"/>
    <dgm:cxn modelId="{8A5C5896-4F02-40D5-9D6F-23742EF7DBDC}" type="presParOf" srcId="{4C4DB909-6C26-424D-B517-44AC7A90904A}" destId="{D21A0228-6078-43DF-9893-1FB87ED81C6A}" srcOrd="3" destOrd="0" presId="urn:microsoft.com/office/officeart/2018/2/layout/IconCircleList"/>
    <dgm:cxn modelId="{CF373474-0FC6-4B38-BD92-323E73160746}" type="presParOf" srcId="{C954D2C7-CFD1-4945-A410-6CFAE7CE3F94}" destId="{C3147F18-898B-4879-9323-6FED90AD3C33}" srcOrd="1" destOrd="0" presId="urn:microsoft.com/office/officeart/2018/2/layout/IconCircleList"/>
    <dgm:cxn modelId="{B8A5FAA6-3D9F-4364-B978-BFF34CFC68C3}" type="presParOf" srcId="{C954D2C7-CFD1-4945-A410-6CFAE7CE3F94}" destId="{BD3B29AA-0C57-4BDF-9C8F-763853E12F13}" srcOrd="2" destOrd="0" presId="urn:microsoft.com/office/officeart/2018/2/layout/IconCircleList"/>
    <dgm:cxn modelId="{C51F7BF0-41EA-44D9-B552-A6D216592E7B}" type="presParOf" srcId="{BD3B29AA-0C57-4BDF-9C8F-763853E12F13}" destId="{9BB3413E-BBF8-4BE8-B190-0ADB379D6729}" srcOrd="0" destOrd="0" presId="urn:microsoft.com/office/officeart/2018/2/layout/IconCircleList"/>
    <dgm:cxn modelId="{0F38D878-C1E1-494E-BD93-EF31E055C1DA}" type="presParOf" srcId="{BD3B29AA-0C57-4BDF-9C8F-763853E12F13}" destId="{9FD35C2F-99C8-42CF-A1B5-624CF9143A26}" srcOrd="1" destOrd="0" presId="urn:microsoft.com/office/officeart/2018/2/layout/IconCircleList"/>
    <dgm:cxn modelId="{245423CC-BF7A-4E2E-A802-6BBBB28FD32E}" type="presParOf" srcId="{BD3B29AA-0C57-4BDF-9C8F-763853E12F13}" destId="{6060C47F-0040-466E-8FED-B2E04E6BE928}" srcOrd="2" destOrd="0" presId="urn:microsoft.com/office/officeart/2018/2/layout/IconCircleList"/>
    <dgm:cxn modelId="{4907A9DD-9091-4624-82C5-7F4296583C53}" type="presParOf" srcId="{BD3B29AA-0C57-4BDF-9C8F-763853E12F13}" destId="{25B44FA7-CBF1-4509-92F8-C1A45A230FB4}" srcOrd="3" destOrd="0" presId="urn:microsoft.com/office/officeart/2018/2/layout/IconCircleList"/>
    <dgm:cxn modelId="{92D88C41-824F-4596-B3BB-15C5FA5C1A4F}" type="presParOf" srcId="{C954D2C7-CFD1-4945-A410-6CFAE7CE3F94}" destId="{AFB5734C-6F3D-4D42-AECB-A51103C1E72F}" srcOrd="3" destOrd="0" presId="urn:microsoft.com/office/officeart/2018/2/layout/IconCircleList"/>
    <dgm:cxn modelId="{D5BF186A-6329-4354-9C0C-6326073CD7FF}" type="presParOf" srcId="{C954D2C7-CFD1-4945-A410-6CFAE7CE3F94}" destId="{AFAD20A3-22DA-403F-A778-61DA89606E0E}" srcOrd="4" destOrd="0" presId="urn:microsoft.com/office/officeart/2018/2/layout/IconCircleList"/>
    <dgm:cxn modelId="{7500791C-2A33-4960-8B08-1714E9E0F512}" type="presParOf" srcId="{AFAD20A3-22DA-403F-A778-61DA89606E0E}" destId="{2726DED0-024A-4841-8648-20C61D768B93}" srcOrd="0" destOrd="0" presId="urn:microsoft.com/office/officeart/2018/2/layout/IconCircleList"/>
    <dgm:cxn modelId="{9C336C20-477A-46EB-AE39-1FCD587AF1D9}" type="presParOf" srcId="{AFAD20A3-22DA-403F-A778-61DA89606E0E}" destId="{2B976D30-9DF9-4CF7-BA84-FA9E050B297C}" srcOrd="1" destOrd="0" presId="urn:microsoft.com/office/officeart/2018/2/layout/IconCircleList"/>
    <dgm:cxn modelId="{CC92FFE6-C3B6-42DA-B867-FE10D08FB14B}" type="presParOf" srcId="{AFAD20A3-22DA-403F-A778-61DA89606E0E}" destId="{9DABAA62-2842-4B15-99EB-4D977148C67C}" srcOrd="2" destOrd="0" presId="urn:microsoft.com/office/officeart/2018/2/layout/IconCircleList"/>
    <dgm:cxn modelId="{DAC54E4E-EF14-44E8-B375-2288A07CBFC8}" type="presParOf" srcId="{AFAD20A3-22DA-403F-A778-61DA89606E0E}" destId="{DFE27934-649C-4C7B-A972-21124D34834A}" srcOrd="3" destOrd="0" presId="urn:microsoft.com/office/officeart/2018/2/layout/IconCircleList"/>
    <dgm:cxn modelId="{E7F064C3-87AA-47B9-96C4-B3D1388EAF58}" type="presParOf" srcId="{C954D2C7-CFD1-4945-A410-6CFAE7CE3F94}" destId="{F741F661-2DA2-43E2-8FB6-C16EAD8BA295}" srcOrd="5" destOrd="0" presId="urn:microsoft.com/office/officeart/2018/2/layout/IconCircleList"/>
    <dgm:cxn modelId="{EBC40BB2-6F74-4D03-853B-B0F98ACC8CB9}" type="presParOf" srcId="{C954D2C7-CFD1-4945-A410-6CFAE7CE3F94}" destId="{10FF23CF-01BC-4A9E-8E0C-79A872B8D9A1}" srcOrd="6" destOrd="0" presId="urn:microsoft.com/office/officeart/2018/2/layout/IconCircleList"/>
    <dgm:cxn modelId="{BB9F580C-88EF-4FCE-9467-A911911955D3}" type="presParOf" srcId="{10FF23CF-01BC-4A9E-8E0C-79A872B8D9A1}" destId="{50680A1D-409C-4F81-AA24-56304107247C}" srcOrd="0" destOrd="0" presId="urn:microsoft.com/office/officeart/2018/2/layout/IconCircleList"/>
    <dgm:cxn modelId="{26F5D48A-B14B-4527-BB7E-FA992E0BDA4B}" type="presParOf" srcId="{10FF23CF-01BC-4A9E-8E0C-79A872B8D9A1}" destId="{0D47FDD1-5C71-4976-8EB3-7E99E3832948}" srcOrd="1" destOrd="0" presId="urn:microsoft.com/office/officeart/2018/2/layout/IconCircleList"/>
    <dgm:cxn modelId="{EBFB4CD2-DF47-48C8-B248-1808D4A5E588}" type="presParOf" srcId="{10FF23CF-01BC-4A9E-8E0C-79A872B8D9A1}" destId="{14676BFD-2F0F-4BA3-86CF-D8182D92B966}" srcOrd="2" destOrd="0" presId="urn:microsoft.com/office/officeart/2018/2/layout/IconCircleList"/>
    <dgm:cxn modelId="{BA38D518-BE4F-439E-9686-5A02949E5AB8}" type="presParOf" srcId="{10FF23CF-01BC-4A9E-8E0C-79A872B8D9A1}" destId="{E9456FB0-52E2-4180-82C5-7C5F42945B25}" srcOrd="3" destOrd="0" presId="urn:microsoft.com/office/officeart/2018/2/layout/IconCircleList"/>
    <dgm:cxn modelId="{3CF39B37-649D-418E-8A9B-21CD92627691}" type="presParOf" srcId="{C954D2C7-CFD1-4945-A410-6CFAE7CE3F94}" destId="{0AA6262A-8075-48A3-AF16-A0C94E888087}" srcOrd="7" destOrd="0" presId="urn:microsoft.com/office/officeart/2018/2/layout/IconCircleList"/>
    <dgm:cxn modelId="{AEBBDFD2-E1FD-49E2-993E-DD329967EEAC}" type="presParOf" srcId="{C954D2C7-CFD1-4945-A410-6CFAE7CE3F94}" destId="{B5B5854B-4197-41EF-8801-2A18E7C805ED}" srcOrd="8" destOrd="0" presId="urn:microsoft.com/office/officeart/2018/2/layout/IconCircleList"/>
    <dgm:cxn modelId="{33A75F9E-9AC5-4D67-80D3-ABDDD645F811}" type="presParOf" srcId="{B5B5854B-4197-41EF-8801-2A18E7C805ED}" destId="{6FA82880-C80C-4DFE-8E11-32550A961D3F}" srcOrd="0" destOrd="0" presId="urn:microsoft.com/office/officeart/2018/2/layout/IconCircleList"/>
    <dgm:cxn modelId="{2F1E300D-234E-4903-A1FF-0D3CD8421E91}" type="presParOf" srcId="{B5B5854B-4197-41EF-8801-2A18E7C805ED}" destId="{96006FF5-ECAA-4000-A698-6AA9B5ACB398}" srcOrd="1" destOrd="0" presId="urn:microsoft.com/office/officeart/2018/2/layout/IconCircleList"/>
    <dgm:cxn modelId="{B364D7CF-3C02-4FD7-94A8-9C3A65F82165}" type="presParOf" srcId="{B5B5854B-4197-41EF-8801-2A18E7C805ED}" destId="{AF4B64BD-C099-4921-AAB0-807B93251A85}" srcOrd="2" destOrd="0" presId="urn:microsoft.com/office/officeart/2018/2/layout/IconCircleList"/>
    <dgm:cxn modelId="{F9B3949B-446E-4D49-801C-A007267E0E8B}" type="presParOf" srcId="{B5B5854B-4197-41EF-8801-2A18E7C805ED}" destId="{4A3F990B-F55E-41A1-9B9F-E4C7B8BCFEF2}" srcOrd="3" destOrd="0" presId="urn:microsoft.com/office/officeart/2018/2/layout/IconCircleList"/>
    <dgm:cxn modelId="{7CBF1901-6FC6-400C-9B4E-22BCCE989A23}" type="presParOf" srcId="{C954D2C7-CFD1-4945-A410-6CFAE7CE3F94}" destId="{45B89854-0C21-4609-8F1E-CFF075AF7BD6}" srcOrd="9" destOrd="0" presId="urn:microsoft.com/office/officeart/2018/2/layout/IconCircleList"/>
    <dgm:cxn modelId="{75A84380-AF5E-463C-89C6-6573EBDF1A7C}" type="presParOf" srcId="{C954D2C7-CFD1-4945-A410-6CFAE7CE3F94}" destId="{E10922F8-1847-42C4-BF4B-4E7AD4B12DF4}" srcOrd="10" destOrd="0" presId="urn:microsoft.com/office/officeart/2018/2/layout/IconCircleList"/>
    <dgm:cxn modelId="{4D8C3FF8-A911-471C-AC71-0A75A94C7400}" type="presParOf" srcId="{E10922F8-1847-42C4-BF4B-4E7AD4B12DF4}" destId="{7A17C889-1F02-428F-BAA5-C79E62B48749}" srcOrd="0" destOrd="0" presId="urn:microsoft.com/office/officeart/2018/2/layout/IconCircleList"/>
    <dgm:cxn modelId="{0FE35638-4D2E-4687-9632-EFBC6EB8C2A2}" type="presParOf" srcId="{E10922F8-1847-42C4-BF4B-4E7AD4B12DF4}" destId="{9A2C4B81-B359-4251-8D2D-A39973C8685B}" srcOrd="1" destOrd="0" presId="urn:microsoft.com/office/officeart/2018/2/layout/IconCircleList"/>
    <dgm:cxn modelId="{9E9709F4-3EEC-4FB0-B4F0-0534BC70F2B8}" type="presParOf" srcId="{E10922F8-1847-42C4-BF4B-4E7AD4B12DF4}" destId="{0F9FDDA6-580D-434E-B940-FBAEEAB4198B}" srcOrd="2" destOrd="0" presId="urn:microsoft.com/office/officeart/2018/2/layout/IconCircleList"/>
    <dgm:cxn modelId="{400B86D8-B078-489A-B48C-13AB286267B0}" type="presParOf" srcId="{E10922F8-1847-42C4-BF4B-4E7AD4B12DF4}" destId="{E5C9B1B6-D716-475E-AC2D-7DA0787A97C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3C140-C610-4272-A9F5-866D9A550398}">
      <dsp:nvSpPr>
        <dsp:cNvPr id="0" name=""/>
        <dsp:cNvSpPr/>
      </dsp:nvSpPr>
      <dsp:spPr>
        <a:xfrm>
          <a:off x="305770" y="677097"/>
          <a:ext cx="809183" cy="8091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A0965C-F974-4D7F-9DA5-F58FAABDBC90}">
      <dsp:nvSpPr>
        <dsp:cNvPr id="0" name=""/>
        <dsp:cNvSpPr/>
      </dsp:nvSpPr>
      <dsp:spPr>
        <a:xfrm>
          <a:off x="475699" y="847025"/>
          <a:ext cx="469326" cy="469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1A0228-6078-43DF-9893-1FB87ED81C6A}">
      <dsp:nvSpPr>
        <dsp:cNvPr id="0" name=""/>
        <dsp:cNvSpPr/>
      </dsp:nvSpPr>
      <dsp:spPr>
        <a:xfrm>
          <a:off x="1288350" y="677097"/>
          <a:ext cx="1907362" cy="809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Otvori svoj udžbenik u mozawebu, str. 74 </a:t>
          </a:r>
          <a:r>
            <a:rPr lang="en-US" sz="1100" kern="1200">
              <a:hlinkClick xmlns:r="http://schemas.openxmlformats.org/officeDocument/2006/relationships" r:id="rId3"/>
            </a:rPr>
            <a:t>https://www.mozaweb.com/hr/mblite.php?cmd=open&amp;bid=HR-ALFA-ENG6-1991&amp;page=74</a:t>
          </a:r>
          <a:endParaRPr lang="en-US" sz="1100" kern="1200"/>
        </a:p>
      </dsp:txBody>
      <dsp:txXfrm>
        <a:off x="1288350" y="677097"/>
        <a:ext cx="1907362" cy="809183"/>
      </dsp:txXfrm>
    </dsp:sp>
    <dsp:sp modelId="{9BB3413E-BBF8-4BE8-B190-0ADB379D6729}">
      <dsp:nvSpPr>
        <dsp:cNvPr id="0" name=""/>
        <dsp:cNvSpPr/>
      </dsp:nvSpPr>
      <dsp:spPr>
        <a:xfrm>
          <a:off x="3528056" y="677097"/>
          <a:ext cx="809183" cy="80918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D35C2F-99C8-42CF-A1B5-624CF9143A26}">
      <dsp:nvSpPr>
        <dsp:cNvPr id="0" name=""/>
        <dsp:cNvSpPr/>
      </dsp:nvSpPr>
      <dsp:spPr>
        <a:xfrm>
          <a:off x="3697985" y="847025"/>
          <a:ext cx="469326" cy="469326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B44FA7-CBF1-4509-92F8-C1A45A230FB4}">
      <dsp:nvSpPr>
        <dsp:cNvPr id="0" name=""/>
        <dsp:cNvSpPr/>
      </dsp:nvSpPr>
      <dsp:spPr>
        <a:xfrm>
          <a:off x="4510637" y="677097"/>
          <a:ext cx="1907362" cy="809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Pažljivo poslušaj i pogledaj video.</a:t>
          </a:r>
        </a:p>
      </dsp:txBody>
      <dsp:txXfrm>
        <a:off x="4510637" y="677097"/>
        <a:ext cx="1907362" cy="809183"/>
      </dsp:txXfrm>
    </dsp:sp>
    <dsp:sp modelId="{2726DED0-024A-4841-8648-20C61D768B93}">
      <dsp:nvSpPr>
        <dsp:cNvPr id="0" name=""/>
        <dsp:cNvSpPr/>
      </dsp:nvSpPr>
      <dsp:spPr>
        <a:xfrm>
          <a:off x="6750342" y="677097"/>
          <a:ext cx="809183" cy="80918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976D30-9DF9-4CF7-BA84-FA9E050B297C}">
      <dsp:nvSpPr>
        <dsp:cNvPr id="0" name=""/>
        <dsp:cNvSpPr/>
      </dsp:nvSpPr>
      <dsp:spPr>
        <a:xfrm>
          <a:off x="6920271" y="847025"/>
          <a:ext cx="469326" cy="469326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E27934-649C-4C7B-A972-21124D34834A}">
      <dsp:nvSpPr>
        <dsp:cNvPr id="0" name=""/>
        <dsp:cNvSpPr/>
      </dsp:nvSpPr>
      <dsp:spPr>
        <a:xfrm>
          <a:off x="7732923" y="677097"/>
          <a:ext cx="1907362" cy="809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Prouči i sliku u tiskanom udžbeniku.</a:t>
          </a:r>
        </a:p>
      </dsp:txBody>
      <dsp:txXfrm>
        <a:off x="7732923" y="677097"/>
        <a:ext cx="1907362" cy="809183"/>
      </dsp:txXfrm>
    </dsp:sp>
    <dsp:sp modelId="{50680A1D-409C-4F81-AA24-56304107247C}">
      <dsp:nvSpPr>
        <dsp:cNvPr id="0" name=""/>
        <dsp:cNvSpPr/>
      </dsp:nvSpPr>
      <dsp:spPr>
        <a:xfrm>
          <a:off x="305770" y="2095119"/>
          <a:ext cx="809183" cy="80918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47FDD1-5C71-4976-8EB3-7E99E3832948}">
      <dsp:nvSpPr>
        <dsp:cNvPr id="0" name=""/>
        <dsp:cNvSpPr/>
      </dsp:nvSpPr>
      <dsp:spPr>
        <a:xfrm>
          <a:off x="475699" y="2265047"/>
          <a:ext cx="469326" cy="469326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456FB0-52E2-4180-82C5-7C5F42945B25}">
      <dsp:nvSpPr>
        <dsp:cNvPr id="0" name=""/>
        <dsp:cNvSpPr/>
      </dsp:nvSpPr>
      <dsp:spPr>
        <a:xfrm>
          <a:off x="1288350" y="2095119"/>
          <a:ext cx="1907362" cy="809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Sada otvori tiskani udžbenik str. 196, tu je popis novih riječi.</a:t>
          </a:r>
        </a:p>
      </dsp:txBody>
      <dsp:txXfrm>
        <a:off x="1288350" y="2095119"/>
        <a:ext cx="1907362" cy="809183"/>
      </dsp:txXfrm>
    </dsp:sp>
    <dsp:sp modelId="{6FA82880-C80C-4DFE-8E11-32550A961D3F}">
      <dsp:nvSpPr>
        <dsp:cNvPr id="0" name=""/>
        <dsp:cNvSpPr/>
      </dsp:nvSpPr>
      <dsp:spPr>
        <a:xfrm>
          <a:off x="3528056" y="2095119"/>
          <a:ext cx="809183" cy="80918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006FF5-ECAA-4000-A698-6AA9B5ACB398}">
      <dsp:nvSpPr>
        <dsp:cNvPr id="0" name=""/>
        <dsp:cNvSpPr/>
      </dsp:nvSpPr>
      <dsp:spPr>
        <a:xfrm>
          <a:off x="3697985" y="2265047"/>
          <a:ext cx="469326" cy="469326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F990B-F55E-41A1-9B9F-E4C7B8BCFEF2}">
      <dsp:nvSpPr>
        <dsp:cNvPr id="0" name=""/>
        <dsp:cNvSpPr/>
      </dsp:nvSpPr>
      <dsp:spPr>
        <a:xfrm>
          <a:off x="4510637" y="2095119"/>
          <a:ext cx="1907362" cy="809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Naslov Module 5.</a:t>
          </a:r>
        </a:p>
      </dsp:txBody>
      <dsp:txXfrm>
        <a:off x="4510637" y="2095119"/>
        <a:ext cx="1907362" cy="809183"/>
      </dsp:txXfrm>
    </dsp:sp>
    <dsp:sp modelId="{7A17C889-1F02-428F-BAA5-C79E62B48749}">
      <dsp:nvSpPr>
        <dsp:cNvPr id="0" name=""/>
        <dsp:cNvSpPr/>
      </dsp:nvSpPr>
      <dsp:spPr>
        <a:xfrm>
          <a:off x="6750342" y="2095119"/>
          <a:ext cx="809183" cy="8091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2C4B81-B359-4251-8D2D-A39973C8685B}">
      <dsp:nvSpPr>
        <dsp:cNvPr id="0" name=""/>
        <dsp:cNvSpPr/>
      </dsp:nvSpPr>
      <dsp:spPr>
        <a:xfrm>
          <a:off x="6920271" y="2265047"/>
          <a:ext cx="469326" cy="469326"/>
        </a:xfrm>
        <a:prstGeom prst="rect">
          <a:avLst/>
        </a:prstGeom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C9B1B6-D716-475E-AC2D-7DA0787A97C2}">
      <dsp:nvSpPr>
        <dsp:cNvPr id="0" name=""/>
        <dsp:cNvSpPr/>
      </dsp:nvSpPr>
      <dsp:spPr>
        <a:xfrm>
          <a:off x="7732923" y="2095119"/>
          <a:ext cx="1907362" cy="809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U umnu mapu u bilježnicu dodaj nove riječi za prodavaonice ili ustanove.  </a:t>
          </a:r>
        </a:p>
      </dsp:txBody>
      <dsp:txXfrm>
        <a:off x="7732923" y="2095119"/>
        <a:ext cx="1907362" cy="809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2D6E202-B606-4609-B914-27C9371A1F6D}" type="datetime1">
              <a:rPr lang="en-US" smtClean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99348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00070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63254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46119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D6E202-B606-4609-B914-27C9371A1F6D}" type="datetime1">
              <a:rPr lang="en-US" smtClean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31744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59091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28469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13786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45476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D6E202-B606-4609-B914-27C9371A1F6D}" type="datetime1">
              <a:rPr lang="en-US" smtClean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8828436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D6E202-B606-4609-B914-27C9371A1F6D}" type="datetime1">
              <a:rPr lang="en-US" smtClean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3533782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62D6E202-B606-4609-B914-27C9371A1F6D}" type="datetime1">
              <a:rPr lang="en-US" smtClean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7728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r/resource/751085/angielski/brainy-5-unit-6-shops" TargetMode="External"/><Relationship Id="rId2" Type="http://schemas.openxmlformats.org/officeDocument/2006/relationships/hyperlink" Target="https://www.liveworksheets.com/worksheets/en/English_as_a_Second_Language_(ESL)/Shops_and_shopping/shops_ur4361jx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BB74091-09FE-44AF-8325-7FE6E175F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BBB4789-EFDA-4DED-9A70-520695B8A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858" y="4736961"/>
            <a:ext cx="10720685" cy="936769"/>
          </a:xfrm>
        </p:spPr>
        <p:txBody>
          <a:bodyPr>
            <a:normAutofit/>
          </a:bodyPr>
          <a:lstStyle/>
          <a:p>
            <a:r>
              <a:rPr lang="hr-HR" sz="4800"/>
              <a:t>ENGLESKI JEZIK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F4D7B3B-F1A9-4510-AB42-47F7F7E7D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857" y="5673730"/>
            <a:ext cx="10731565" cy="50935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 sz="2000"/>
              <a:t>3 April, 2020</a:t>
            </a:r>
          </a:p>
        </p:txBody>
      </p:sp>
      <p:pic>
        <p:nvPicPr>
          <p:cNvPr id="11" name="Slika 10" descr="Slika na kojoj se prikazuje tekst&#10;&#10;Opis je automatski generiran">
            <a:extLst>
              <a:ext uri="{FF2B5EF4-FFF2-40B4-BE49-F238E27FC236}">
                <a16:creationId xmlns:a16="http://schemas.microsoft.com/office/drawing/2014/main" id="{19288229-4219-4F5A-9669-F31CDA393B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" b="21147"/>
          <a:stretch/>
        </p:blipFill>
        <p:spPr>
          <a:xfrm>
            <a:off x="20" y="10"/>
            <a:ext cx="12191980" cy="4187119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F30CCEB-94C4-4F72-BA5A-9CEA85302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434936" y="4446551"/>
            <a:ext cx="1957171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DE1A94F-CC8B-4954-97A7-ADD4F300D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796837" y="5311230"/>
            <a:ext cx="2042265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90402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5188AA9-C088-42A7-AD66-A26DAB1615B6}"/>
              </a:ext>
            </a:extLst>
          </p:cNvPr>
          <p:cNvSpPr txBox="1"/>
          <p:nvPr/>
        </p:nvSpPr>
        <p:spPr>
          <a:xfrm>
            <a:off x="1660124" y="621437"/>
            <a:ext cx="94991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Provježbaj</a:t>
            </a:r>
            <a:r>
              <a:rPr lang="hr-HR" dirty="0"/>
              <a:t> malo…</a:t>
            </a:r>
          </a:p>
          <a:p>
            <a:endParaRPr lang="hr-HR" dirty="0"/>
          </a:p>
          <a:p>
            <a:r>
              <a:rPr lang="hr-HR" dirty="0" err="1"/>
              <a:t>Jewellery</a:t>
            </a:r>
            <a:r>
              <a:rPr lang="hr-HR" dirty="0"/>
              <a:t> - nakit</a:t>
            </a:r>
          </a:p>
          <a:p>
            <a:endParaRPr lang="hr-HR" dirty="0"/>
          </a:p>
          <a:p>
            <a:r>
              <a:rPr lang="hr-HR" dirty="0">
                <a:hlinkClick r:id="rId2"/>
              </a:rPr>
              <a:t>https://www.liveworksheets.com/worksheets/en/English_as_a_Second_Language_(ESL)/Shops_and_shopping/shops_ur4361jx</a:t>
            </a:r>
            <a:endParaRPr lang="hr-HR" dirty="0"/>
          </a:p>
          <a:p>
            <a:endParaRPr lang="hr-HR" dirty="0"/>
          </a:p>
          <a:p>
            <a:r>
              <a:rPr lang="hr-HR" dirty="0" err="1"/>
              <a:t>Greengrocer’s</a:t>
            </a:r>
            <a:r>
              <a:rPr lang="hr-HR" dirty="0"/>
              <a:t> – voćarnica, </a:t>
            </a:r>
            <a:r>
              <a:rPr lang="hr-HR" dirty="0" err="1"/>
              <a:t>stationer’s</a:t>
            </a:r>
            <a:r>
              <a:rPr lang="hr-HR" dirty="0"/>
              <a:t> – uredski pribor, </a:t>
            </a:r>
            <a:r>
              <a:rPr lang="hr-HR" dirty="0" err="1"/>
              <a:t>department</a:t>
            </a:r>
            <a:r>
              <a:rPr lang="hr-HR" dirty="0"/>
              <a:t> </a:t>
            </a:r>
            <a:r>
              <a:rPr lang="hr-HR" dirty="0" err="1"/>
              <a:t>store</a:t>
            </a:r>
            <a:r>
              <a:rPr lang="hr-HR" dirty="0"/>
              <a:t> – rubna kuća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>
                <a:hlinkClick r:id="rId3"/>
              </a:rPr>
              <a:t>https://wordwall.net/hr/resource/751085/angielski/brainy-5-unit-6-shops</a:t>
            </a:r>
            <a:endParaRPr lang="hr-HR" dirty="0"/>
          </a:p>
          <a:p>
            <a:endParaRPr lang="hr-HR" dirty="0"/>
          </a:p>
          <a:p>
            <a:r>
              <a:rPr lang="hr-HR" dirty="0"/>
              <a:t>Čujemo se u utorak.</a:t>
            </a:r>
          </a:p>
          <a:p>
            <a:endParaRPr lang="hr-HR" dirty="0"/>
          </a:p>
          <a:p>
            <a:r>
              <a:rPr lang="hr-HR"/>
              <a:t>Lp svima!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26986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8B3819-2A99-47B4-94B1-A49435267C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643467"/>
            <a:ext cx="6516241" cy="5571066"/>
          </a:xfrm>
        </p:spPr>
        <p:txBody>
          <a:bodyPr>
            <a:normAutofit fontScale="90000"/>
          </a:bodyPr>
          <a:lstStyle/>
          <a:p>
            <a:pPr algn="r"/>
            <a:r>
              <a:rPr lang="hr-HR" sz="8800" dirty="0" err="1"/>
              <a:t>Unit</a:t>
            </a:r>
            <a:r>
              <a:rPr lang="hr-HR" sz="8800" dirty="0"/>
              <a:t> 5 </a:t>
            </a:r>
            <a:r>
              <a:rPr lang="hr-HR" sz="8800" dirty="0" err="1"/>
              <a:t>rules</a:t>
            </a:r>
            <a:r>
              <a:rPr lang="hr-HR" sz="8800" dirty="0"/>
              <a:t>!!</a:t>
            </a:r>
            <a:br>
              <a:rPr lang="hr-HR" sz="8800" dirty="0"/>
            </a:br>
            <a:br>
              <a:rPr lang="hr-HR" sz="8800" dirty="0"/>
            </a:br>
            <a:br>
              <a:rPr lang="hr-HR" sz="8800" dirty="0"/>
            </a:br>
            <a:r>
              <a:rPr lang="hr-HR" sz="8800" dirty="0"/>
              <a:t>Krećemo na 5. cjelinu!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9F75901-6614-41AA-B6EF-25ADAFDA78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5025" y="2064730"/>
            <a:ext cx="2728540" cy="2728536"/>
          </a:xfrm>
        </p:spPr>
        <p:txBody>
          <a:bodyPr anchor="ctr">
            <a:normAutofit/>
          </a:bodyPr>
          <a:lstStyle/>
          <a:p>
            <a:pPr algn="ctr"/>
            <a:r>
              <a:rPr lang="hr-HR">
                <a:solidFill>
                  <a:srgbClr val="FFFFFF"/>
                </a:solidFill>
              </a:rPr>
              <a:t>Stigli smo i do 5. cjeline, a ima ih ukupno 6. znači polako stignemo sve odraditi.</a:t>
            </a:r>
          </a:p>
        </p:txBody>
      </p:sp>
    </p:spTree>
    <p:extLst>
      <p:ext uri="{BB962C8B-B14F-4D97-AF65-F5344CB8AC3E}">
        <p14:creationId xmlns:p14="http://schemas.microsoft.com/office/powerpoint/2010/main" val="3701227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8F19AA38-73AB-458B-AFD9-CC25B7663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350" y="1190625"/>
            <a:ext cx="8313420" cy="4696968"/>
          </a:xfrm>
        </p:spPr>
        <p:txBody>
          <a:bodyPr/>
          <a:lstStyle/>
          <a:p>
            <a:r>
              <a:rPr lang="hr-HR" dirty="0"/>
              <a:t>U 4. razredu ste učili nazive za različite prodavaonice i ustanove. Otvori bilježnicu, napiši naslov: </a:t>
            </a:r>
          </a:p>
          <a:p>
            <a:pPr algn="ctr"/>
            <a:r>
              <a:rPr lang="hr-HR" dirty="0" err="1"/>
              <a:t>Unit</a:t>
            </a:r>
            <a:r>
              <a:rPr lang="hr-HR" dirty="0"/>
              <a:t> 5 </a:t>
            </a:r>
            <a:r>
              <a:rPr lang="hr-HR" dirty="0" err="1"/>
              <a:t>Round</a:t>
            </a:r>
            <a:r>
              <a:rPr lang="hr-HR" dirty="0"/>
              <a:t> </a:t>
            </a:r>
            <a:r>
              <a:rPr lang="hr-HR" dirty="0" err="1"/>
              <a:t>we</a:t>
            </a:r>
            <a:r>
              <a:rPr lang="hr-HR" dirty="0"/>
              <a:t> </a:t>
            </a:r>
            <a:r>
              <a:rPr lang="hr-HR" dirty="0" err="1"/>
              <a:t>go</a:t>
            </a:r>
            <a:r>
              <a:rPr lang="hr-HR" dirty="0"/>
              <a:t>              3 April</a:t>
            </a:r>
          </a:p>
          <a:p>
            <a:r>
              <a:rPr lang="hr-HR" dirty="0"/>
              <a:t>te napravi umnu mapu, u sredinu ovaj ispod naslov i u krug pobroji sve prodavaonice (mješovite robe, trgovina igračaka, slatkiša, mesnica… i ustanove (škola, pošta, policija) čije nazive znaš na engleskom jeziku. Na kraju sata ćeš dodati još nazive za neke koji si danas naučio/la.</a:t>
            </a:r>
          </a:p>
          <a:p>
            <a:endParaRPr lang="hr-HR" dirty="0"/>
          </a:p>
          <a:p>
            <a:pPr algn="ctr"/>
            <a:endParaRPr lang="hr-HR" dirty="0"/>
          </a:p>
          <a:p>
            <a:pPr algn="ctr"/>
            <a:r>
              <a:rPr lang="hr-HR" dirty="0" err="1"/>
              <a:t>Shops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services</a:t>
            </a:r>
            <a:endParaRPr lang="hr-HR" dirty="0"/>
          </a:p>
        </p:txBody>
      </p:sp>
      <p:cxnSp>
        <p:nvCxnSpPr>
          <p:cNvPr id="5" name="Ravni poveznik sa strelicom 4">
            <a:extLst>
              <a:ext uri="{FF2B5EF4-FFF2-40B4-BE49-F238E27FC236}">
                <a16:creationId xmlns:a16="http://schemas.microsoft.com/office/drawing/2014/main" id="{1E300944-B56A-4834-B59D-CE4B6381EFB4}"/>
              </a:ext>
            </a:extLst>
          </p:cNvPr>
          <p:cNvCxnSpPr/>
          <p:nvPr/>
        </p:nvCxnSpPr>
        <p:spPr>
          <a:xfrm>
            <a:off x="6454066" y="4616388"/>
            <a:ext cx="683581" cy="727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sa strelicom 6">
            <a:extLst>
              <a:ext uri="{FF2B5EF4-FFF2-40B4-BE49-F238E27FC236}">
                <a16:creationId xmlns:a16="http://schemas.microsoft.com/office/drawing/2014/main" id="{30A2E661-A366-453C-BD75-13955F8E8D92}"/>
              </a:ext>
            </a:extLst>
          </p:cNvPr>
          <p:cNvCxnSpPr/>
          <p:nvPr/>
        </p:nvCxnSpPr>
        <p:spPr>
          <a:xfrm flipH="1">
            <a:off x="5069150" y="4616388"/>
            <a:ext cx="363910" cy="1091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sa strelicom 8">
            <a:extLst>
              <a:ext uri="{FF2B5EF4-FFF2-40B4-BE49-F238E27FC236}">
                <a16:creationId xmlns:a16="http://schemas.microsoft.com/office/drawing/2014/main" id="{582A4583-7CCA-4B05-9331-7C32CCF25DFF}"/>
              </a:ext>
            </a:extLst>
          </p:cNvPr>
          <p:cNvCxnSpPr/>
          <p:nvPr/>
        </p:nvCxnSpPr>
        <p:spPr>
          <a:xfrm flipH="1">
            <a:off x="2920753" y="4474346"/>
            <a:ext cx="1171853" cy="506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sa strelicom 10">
            <a:extLst>
              <a:ext uri="{FF2B5EF4-FFF2-40B4-BE49-F238E27FC236}">
                <a16:creationId xmlns:a16="http://schemas.microsoft.com/office/drawing/2014/main" id="{BCF900AF-F973-4BC3-B15D-39E62C3802D1}"/>
              </a:ext>
            </a:extLst>
          </p:cNvPr>
          <p:cNvCxnSpPr/>
          <p:nvPr/>
        </p:nvCxnSpPr>
        <p:spPr>
          <a:xfrm flipV="1">
            <a:off x="6276513" y="3539109"/>
            <a:ext cx="861134" cy="695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sa strelicom 12">
            <a:extLst>
              <a:ext uri="{FF2B5EF4-FFF2-40B4-BE49-F238E27FC236}">
                <a16:creationId xmlns:a16="http://schemas.microsoft.com/office/drawing/2014/main" id="{2407C240-9CB2-455B-879E-119A29F2294B}"/>
              </a:ext>
            </a:extLst>
          </p:cNvPr>
          <p:cNvCxnSpPr/>
          <p:nvPr/>
        </p:nvCxnSpPr>
        <p:spPr>
          <a:xfrm flipH="1" flipV="1">
            <a:off x="3746377" y="3539109"/>
            <a:ext cx="887767" cy="68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sa strelicom 14">
            <a:extLst>
              <a:ext uri="{FF2B5EF4-FFF2-40B4-BE49-F238E27FC236}">
                <a16:creationId xmlns:a16="http://schemas.microsoft.com/office/drawing/2014/main" id="{F0531130-F368-4443-AC4A-02DAB1AB0A88}"/>
              </a:ext>
            </a:extLst>
          </p:cNvPr>
          <p:cNvCxnSpPr/>
          <p:nvPr/>
        </p:nvCxnSpPr>
        <p:spPr>
          <a:xfrm flipV="1">
            <a:off x="5251105" y="3231472"/>
            <a:ext cx="253050" cy="1003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892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0">
            <a:extLst>
              <a:ext uri="{FF2B5EF4-FFF2-40B4-BE49-F238E27FC236}">
                <a16:creationId xmlns:a16="http://schemas.microsoft.com/office/drawing/2014/main" id="{1E1665A6-74DB-4F44-A6EF-F01205E87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ekstniOkvir 3">
            <a:extLst>
              <a:ext uri="{FF2B5EF4-FFF2-40B4-BE49-F238E27FC236}">
                <a16:creationId xmlns:a16="http://schemas.microsoft.com/office/drawing/2014/main" id="{F1EE65FB-DD6A-4015-802D-6959D8817C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5774089"/>
              </p:ext>
            </p:extLst>
          </p:nvPr>
        </p:nvGraphicFramePr>
        <p:xfrm>
          <a:off x="1122972" y="2286000"/>
          <a:ext cx="9946056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3024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9" name="Rezervirano mjesto sadržaja 8" descr="Slika na kojoj se prikazuje tekst, ploča za pisanje&#10;&#10;Opis je automatski generiran">
            <a:extLst>
              <a:ext uri="{FF2B5EF4-FFF2-40B4-BE49-F238E27FC236}">
                <a16:creationId xmlns:a16="http://schemas.microsoft.com/office/drawing/2014/main" id="{0EC61D9A-5958-4577-91AF-AC71266D7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094" y="1340841"/>
            <a:ext cx="4795080" cy="4375510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5C347E17-0923-449B-B489-748A35B16375}"/>
              </a:ext>
            </a:extLst>
          </p:cNvPr>
          <p:cNvSpPr txBox="1"/>
          <p:nvPr/>
        </p:nvSpPr>
        <p:spPr>
          <a:xfrm>
            <a:off x="8324850" y="1152525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Primjer umne mape: stare riječi jednom bojom, nove riječi novom bojom.</a:t>
            </a:r>
          </a:p>
        </p:txBody>
      </p:sp>
    </p:spTree>
    <p:extLst>
      <p:ext uri="{BB962C8B-B14F-4D97-AF65-F5344CB8AC3E}">
        <p14:creationId xmlns:p14="http://schemas.microsoft.com/office/powerpoint/2010/main" val="420329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B26EB893-5EEB-4915-86DB-3D8533B551B2}"/>
              </a:ext>
            </a:extLst>
          </p:cNvPr>
          <p:cNvSpPr txBox="1"/>
          <p:nvPr/>
        </p:nvSpPr>
        <p:spPr>
          <a:xfrm>
            <a:off x="1133475" y="542925"/>
            <a:ext cx="107061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Poslušaj u digitalnom udžbeniku 1a zadatak. Gledaj gore u kartu grada, ponovi nazive riječi nekoliko puta.</a:t>
            </a:r>
          </a:p>
          <a:p>
            <a:endParaRPr lang="hr-HR" dirty="0"/>
          </a:p>
          <a:p>
            <a:r>
              <a:rPr lang="hr-HR" dirty="0"/>
              <a:t>Sada u bilježnicu riješi 2. zadatak.</a:t>
            </a:r>
          </a:p>
          <a:p>
            <a:endParaRPr lang="hr-HR" dirty="0"/>
          </a:p>
          <a:p>
            <a:r>
              <a:rPr lang="hr-HR" dirty="0" err="1"/>
              <a:t>Where</a:t>
            </a:r>
            <a:r>
              <a:rPr lang="hr-HR" dirty="0"/>
              <a:t> </a:t>
            </a:r>
            <a:r>
              <a:rPr lang="hr-HR" dirty="0" err="1"/>
              <a:t>can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:</a:t>
            </a:r>
          </a:p>
          <a:p>
            <a:endParaRPr lang="hr-HR" dirty="0"/>
          </a:p>
          <a:p>
            <a:r>
              <a:rPr lang="hr-HR" dirty="0"/>
              <a:t>Buy: a magazine, a </a:t>
            </a:r>
            <a:r>
              <a:rPr lang="hr-HR" dirty="0" err="1"/>
              <a:t>stamp</a:t>
            </a:r>
            <a:r>
              <a:rPr lang="hr-HR" dirty="0"/>
              <a:t>, </a:t>
            </a:r>
            <a:r>
              <a:rPr lang="hr-HR" dirty="0" err="1"/>
              <a:t>flowers</a:t>
            </a:r>
            <a:r>
              <a:rPr lang="hr-HR" dirty="0"/>
              <a:t>, </a:t>
            </a:r>
            <a:r>
              <a:rPr lang="hr-HR" dirty="0" err="1"/>
              <a:t>meat</a:t>
            </a:r>
            <a:r>
              <a:rPr lang="hr-HR" dirty="0"/>
              <a:t>, </a:t>
            </a:r>
            <a:r>
              <a:rPr lang="hr-HR" dirty="0" err="1"/>
              <a:t>cheese</a:t>
            </a:r>
            <a:r>
              <a:rPr lang="hr-HR" dirty="0"/>
              <a:t>, </a:t>
            </a:r>
            <a:r>
              <a:rPr lang="hr-HR" dirty="0" err="1"/>
              <a:t>fish</a:t>
            </a:r>
            <a:r>
              <a:rPr lang="hr-HR" dirty="0"/>
              <a:t>, </a:t>
            </a:r>
            <a:r>
              <a:rPr lang="hr-HR" dirty="0" err="1"/>
              <a:t>bread</a:t>
            </a:r>
            <a:r>
              <a:rPr lang="hr-HR" dirty="0"/>
              <a:t> </a:t>
            </a:r>
            <a:r>
              <a:rPr lang="hr-HR" dirty="0" err="1"/>
              <a:t>rolls</a:t>
            </a:r>
            <a:r>
              <a:rPr lang="hr-HR" dirty="0"/>
              <a:t>, a </a:t>
            </a:r>
            <a:r>
              <a:rPr lang="hr-HR" dirty="0" err="1"/>
              <a:t>teddy</a:t>
            </a:r>
            <a:r>
              <a:rPr lang="hr-HR" dirty="0"/>
              <a:t> </a:t>
            </a:r>
            <a:r>
              <a:rPr lang="hr-HR" dirty="0" err="1"/>
              <a:t>bear</a:t>
            </a:r>
            <a:r>
              <a:rPr lang="hr-HR" dirty="0"/>
              <a:t>?</a:t>
            </a:r>
          </a:p>
          <a:p>
            <a:r>
              <a:rPr lang="hr-HR" dirty="0" err="1"/>
              <a:t>Have</a:t>
            </a:r>
            <a:r>
              <a:rPr lang="hr-HR" dirty="0"/>
              <a:t>:  </a:t>
            </a:r>
            <a:r>
              <a:rPr lang="hr-HR" dirty="0" err="1"/>
              <a:t>dinner</a:t>
            </a:r>
            <a:r>
              <a:rPr lang="hr-HR" dirty="0"/>
              <a:t>, </a:t>
            </a:r>
            <a:r>
              <a:rPr lang="hr-HR" dirty="0" err="1"/>
              <a:t>lessons</a:t>
            </a:r>
            <a:r>
              <a:rPr lang="hr-HR" dirty="0"/>
              <a:t>?</a:t>
            </a:r>
          </a:p>
          <a:p>
            <a:r>
              <a:rPr lang="hr-HR" dirty="0"/>
              <a:t>Play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your</a:t>
            </a:r>
            <a:r>
              <a:rPr lang="hr-HR" dirty="0"/>
              <a:t> </a:t>
            </a:r>
            <a:r>
              <a:rPr lang="hr-HR" dirty="0" err="1"/>
              <a:t>friends</a:t>
            </a:r>
            <a:r>
              <a:rPr lang="hr-HR" dirty="0"/>
              <a:t>?</a:t>
            </a:r>
          </a:p>
          <a:p>
            <a:r>
              <a:rPr lang="hr-HR" dirty="0" err="1"/>
              <a:t>Keep</a:t>
            </a:r>
            <a:r>
              <a:rPr lang="hr-HR" dirty="0"/>
              <a:t> </a:t>
            </a:r>
            <a:r>
              <a:rPr lang="hr-HR" dirty="0" err="1"/>
              <a:t>your</a:t>
            </a:r>
            <a:r>
              <a:rPr lang="hr-HR" dirty="0"/>
              <a:t> </a:t>
            </a:r>
            <a:r>
              <a:rPr lang="hr-HR" dirty="0" err="1"/>
              <a:t>money</a:t>
            </a:r>
            <a:r>
              <a:rPr lang="hr-HR" dirty="0"/>
              <a:t>?</a:t>
            </a:r>
          </a:p>
          <a:p>
            <a:r>
              <a:rPr lang="hr-HR" dirty="0" err="1"/>
              <a:t>Borrow</a:t>
            </a:r>
            <a:r>
              <a:rPr lang="hr-HR" dirty="0"/>
              <a:t> a </a:t>
            </a:r>
            <a:r>
              <a:rPr lang="hr-HR" dirty="0" err="1"/>
              <a:t>book</a:t>
            </a:r>
            <a:r>
              <a:rPr lang="hr-HR" dirty="0"/>
              <a:t>?</a:t>
            </a:r>
          </a:p>
          <a:p>
            <a:endParaRPr lang="hr-HR" dirty="0"/>
          </a:p>
          <a:p>
            <a:r>
              <a:rPr lang="hr-HR" dirty="0"/>
              <a:t>PRIJEVOD:</a:t>
            </a:r>
          </a:p>
          <a:p>
            <a:r>
              <a:rPr lang="hr-HR" dirty="0"/>
              <a:t>Gdje možeš:</a:t>
            </a:r>
          </a:p>
          <a:p>
            <a:endParaRPr lang="hr-HR" dirty="0"/>
          </a:p>
          <a:p>
            <a:r>
              <a:rPr lang="hr-HR" dirty="0"/>
              <a:t>Kupiti: časopis, poštansku marku, cvijeće, meso, sir, ribu, peciva, medvjedića?</a:t>
            </a:r>
          </a:p>
          <a:p>
            <a:r>
              <a:rPr lang="hr-HR" dirty="0"/>
              <a:t>Večerati, učiti?</a:t>
            </a:r>
          </a:p>
          <a:p>
            <a:r>
              <a:rPr lang="hr-HR" dirty="0"/>
              <a:t>Igrati se s prijateljima?</a:t>
            </a:r>
          </a:p>
          <a:p>
            <a:r>
              <a:rPr lang="hr-HR" dirty="0"/>
              <a:t>Čuvati novac?</a:t>
            </a:r>
          </a:p>
          <a:p>
            <a:r>
              <a:rPr lang="hr-HR" dirty="0"/>
              <a:t>Posuditi knjigu?</a:t>
            </a:r>
          </a:p>
          <a:p>
            <a:endParaRPr lang="hr-HR" dirty="0"/>
          </a:p>
          <a:p>
            <a:r>
              <a:rPr lang="hr-HR" dirty="0"/>
              <a:t>Možeš napraviti stupce u bilježnicu, nazive za ustanove, prodavaonice, igralište… i sortirati pojmove.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58952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F610FFB1-08C5-419F-8E45-E85F47E6E2E8}"/>
              </a:ext>
            </a:extLst>
          </p:cNvPr>
          <p:cNvSpPr txBox="1"/>
          <p:nvPr/>
        </p:nvSpPr>
        <p:spPr>
          <a:xfrm>
            <a:off x="1266825" y="561975"/>
            <a:ext cx="104584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Npr. NEWSAGENT’S	FLORIST’S 	LIBRARY		     SCHOOL			BANK		RESTAURANT</a:t>
            </a:r>
          </a:p>
          <a:p>
            <a:endParaRPr lang="hr-HR" dirty="0"/>
          </a:p>
          <a:p>
            <a:r>
              <a:rPr lang="hr-HR" dirty="0"/>
              <a:t>	</a:t>
            </a:r>
            <a:r>
              <a:rPr lang="hr-HR" dirty="0" err="1"/>
              <a:t>buy</a:t>
            </a:r>
            <a:r>
              <a:rPr lang="hr-HR" dirty="0"/>
              <a:t> a magazine	</a:t>
            </a:r>
            <a:r>
              <a:rPr lang="hr-HR" dirty="0" err="1"/>
              <a:t>buy</a:t>
            </a:r>
            <a:r>
              <a:rPr lang="hr-HR" dirty="0"/>
              <a:t> </a:t>
            </a:r>
            <a:r>
              <a:rPr lang="hr-HR" dirty="0" err="1"/>
              <a:t>flowers</a:t>
            </a:r>
            <a:r>
              <a:rPr lang="hr-HR" dirty="0"/>
              <a:t>	</a:t>
            </a:r>
            <a:r>
              <a:rPr lang="hr-HR" dirty="0" err="1"/>
              <a:t>borrow</a:t>
            </a:r>
            <a:r>
              <a:rPr lang="hr-HR" dirty="0"/>
              <a:t> a </a:t>
            </a:r>
            <a:r>
              <a:rPr lang="hr-HR" dirty="0" err="1"/>
              <a:t>book</a:t>
            </a:r>
            <a:r>
              <a:rPr lang="hr-HR" dirty="0"/>
              <a:t>    </a:t>
            </a:r>
            <a:r>
              <a:rPr lang="hr-HR" dirty="0" err="1"/>
              <a:t>have</a:t>
            </a:r>
            <a:r>
              <a:rPr lang="hr-HR" dirty="0"/>
              <a:t> </a:t>
            </a:r>
            <a:r>
              <a:rPr lang="hr-HR" dirty="0" err="1"/>
              <a:t>lessons</a:t>
            </a:r>
            <a:r>
              <a:rPr lang="hr-HR" dirty="0"/>
              <a:t>	   </a:t>
            </a:r>
            <a:r>
              <a:rPr lang="hr-HR" dirty="0" err="1"/>
              <a:t>keep</a:t>
            </a:r>
            <a:r>
              <a:rPr lang="hr-HR" dirty="0"/>
              <a:t> </a:t>
            </a:r>
            <a:r>
              <a:rPr lang="hr-HR" dirty="0" err="1"/>
              <a:t>your</a:t>
            </a:r>
            <a:r>
              <a:rPr lang="hr-HR" dirty="0"/>
              <a:t> </a:t>
            </a:r>
            <a:r>
              <a:rPr lang="hr-HR" dirty="0" err="1"/>
              <a:t>money</a:t>
            </a:r>
            <a:r>
              <a:rPr lang="hr-HR" dirty="0"/>
              <a:t>     </a:t>
            </a:r>
            <a:r>
              <a:rPr lang="hr-HR" dirty="0" err="1"/>
              <a:t>have</a:t>
            </a:r>
            <a:r>
              <a:rPr lang="hr-HR" dirty="0"/>
              <a:t> </a:t>
            </a:r>
            <a:r>
              <a:rPr lang="hr-HR" dirty="0" err="1"/>
              <a:t>dinner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Ovo gore nije sve, ostali su vam još neki izrazi za sortirati…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97245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sat&#10;&#10;Opis je automatski generiran">
            <a:extLst>
              <a:ext uri="{FF2B5EF4-FFF2-40B4-BE49-F238E27FC236}">
                <a16:creationId xmlns:a16="http://schemas.microsoft.com/office/drawing/2014/main" id="{DE817FFA-C12C-4298-AA59-F54F2A81D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613" y="295275"/>
            <a:ext cx="3138823" cy="6858000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EFF1F3A0-8C81-437C-858D-4E4A8F984A3A}"/>
              </a:ext>
            </a:extLst>
          </p:cNvPr>
          <p:cNvSpPr txBox="1"/>
          <p:nvPr/>
        </p:nvSpPr>
        <p:spPr>
          <a:xfrm>
            <a:off x="8391525" y="495300"/>
            <a:ext cx="36290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Precrtaj i prepiši ove prijedloge u bilježnicu, zadnji red pogledaj u udžbeniku jer se ovdje ne vidi sve.</a:t>
            </a:r>
          </a:p>
          <a:p>
            <a:endParaRPr lang="hr-HR" dirty="0"/>
          </a:p>
          <a:p>
            <a:r>
              <a:rPr lang="hr-HR" dirty="0"/>
              <a:t>Nemoj zaboraviti naslov </a:t>
            </a:r>
            <a:r>
              <a:rPr lang="hr-HR" dirty="0" err="1"/>
              <a:t>Prepositons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movement</a:t>
            </a:r>
            <a:r>
              <a:rPr lang="hr-HR" dirty="0"/>
              <a:t> (Prijedlozi kretanja).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Zatim u radnoj bilježnici na stranici 40 riješi 1. i 2. zadatak.</a:t>
            </a:r>
          </a:p>
        </p:txBody>
      </p:sp>
      <p:sp>
        <p:nvSpPr>
          <p:cNvPr id="5" name="Strelica: desno 4">
            <a:extLst>
              <a:ext uri="{FF2B5EF4-FFF2-40B4-BE49-F238E27FC236}">
                <a16:creationId xmlns:a16="http://schemas.microsoft.com/office/drawing/2014/main" id="{EFBFAFAA-BF39-464D-B184-9B88C9477517}"/>
              </a:ext>
            </a:extLst>
          </p:cNvPr>
          <p:cNvSpPr/>
          <p:nvPr/>
        </p:nvSpPr>
        <p:spPr>
          <a:xfrm>
            <a:off x="5381625" y="619125"/>
            <a:ext cx="2705100" cy="144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76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88911C-0EC7-40A9-9BCB-CA8A66E46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023EA8-527A-4FA2-A71D-626F9127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0C46CD6-ADBB-41BC-8969-7C707D433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6C38415-998B-45FB-A12C-BD0B184CB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8D89F71-9459-4318-ACAE-874616C3A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462" y="968188"/>
            <a:ext cx="10194046" cy="4894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 descr="Slika na kojoj se prikazuje tekst&#10;&#10;Opis je automatski generiran">
            <a:extLst>
              <a:ext uri="{FF2B5EF4-FFF2-40B4-BE49-F238E27FC236}">
                <a16:creationId xmlns:a16="http://schemas.microsoft.com/office/drawing/2014/main" id="{1AE54DBC-FB6B-43CB-A524-EA6ECA035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3" y="1025964"/>
            <a:ext cx="3182139" cy="4242853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9F35ECEF-D435-4F35-B324-11377600AF90}"/>
              </a:ext>
            </a:extLst>
          </p:cNvPr>
          <p:cNvSpPr txBox="1"/>
          <p:nvPr/>
        </p:nvSpPr>
        <p:spPr>
          <a:xfrm>
            <a:off x="8284345" y="1463050"/>
            <a:ext cx="18478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Rješenja RB.</a:t>
            </a:r>
          </a:p>
          <a:p>
            <a:endParaRPr lang="hr-HR" dirty="0"/>
          </a:p>
          <a:p>
            <a:r>
              <a:rPr lang="hr-HR" dirty="0"/>
              <a:t>Čujemo se u utorak.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Lp svima!!</a:t>
            </a:r>
          </a:p>
        </p:txBody>
      </p:sp>
    </p:spTree>
    <p:extLst>
      <p:ext uri="{BB962C8B-B14F-4D97-AF65-F5344CB8AC3E}">
        <p14:creationId xmlns:p14="http://schemas.microsoft.com/office/powerpoint/2010/main" val="3558498685"/>
      </p:ext>
    </p:extLst>
  </p:cSld>
  <p:clrMapOvr>
    <a:masterClrMapping/>
  </p:clrMapOvr>
</p:sld>
</file>

<file path=ppt/theme/theme1.xml><?xml version="1.0" encoding="utf-8"?>
<a:theme xmlns:a="http://schemas.openxmlformats.org/drawingml/2006/main" name="Žetva">
  <a:themeElements>
    <a:clrScheme name="Žetva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Žetva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Žetv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533</Words>
  <Application>Microsoft Office PowerPoint</Application>
  <PresentationFormat>Široki zaslon</PresentationFormat>
  <Paragraphs>77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2" baseType="lpstr">
      <vt:lpstr>Franklin Gothic Book</vt:lpstr>
      <vt:lpstr>Žetva</vt:lpstr>
      <vt:lpstr>ENGLESKI JEZIK</vt:lpstr>
      <vt:lpstr>Unit 5 rules!!   Krećemo na 5. cjelinu!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ENGLESKI JEZIK</dc:title>
  <dc:creator>Valentina Bertina</dc:creator>
  <cp:lastModifiedBy>Valentina Bertina</cp:lastModifiedBy>
  <cp:revision>3</cp:revision>
  <dcterms:created xsi:type="dcterms:W3CDTF">2020-04-02T17:25:16Z</dcterms:created>
  <dcterms:modified xsi:type="dcterms:W3CDTF">2020-04-02T17:48:50Z</dcterms:modified>
</cp:coreProperties>
</file>