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551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5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join?gc=763040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join?gc=604125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7EFCC13A-358F-43AF-8FEB-FA60C5DE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87" r="-2" b="24322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6" name="Slika 5" descr="Slika na kojoj se prikazuje na otvorenom, most, voda, zgrada&#10;&#10;Opis je automatski generiran">
            <a:extLst>
              <a:ext uri="{FF2B5EF4-FFF2-40B4-BE49-F238E27FC236}">
                <a16:creationId xmlns:a16="http://schemas.microsoft.com/office/drawing/2014/main" id="{20D6E0C8-0573-4A1B-8048-789BBCE704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5" r="2" b="603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015E8EB-AF4C-4447-B883-A6003FC3D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r>
              <a:rPr lang="hr-HR" sz="5400"/>
              <a:t>ENGLESKI JEZIK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5895D24-0C2A-4B7F-8C46-333C0B791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912" y="4687367"/>
            <a:ext cx="4917948" cy="1335024"/>
          </a:xfrm>
        </p:spPr>
        <p:txBody>
          <a:bodyPr>
            <a:normAutofit/>
          </a:bodyPr>
          <a:lstStyle/>
          <a:p>
            <a:endParaRPr lang="hr-HR"/>
          </a:p>
          <a:p>
            <a:r>
              <a:rPr lang="hr-HR"/>
              <a:t>14 April, 2020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461119"/>
            <a:ext cx="5019074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39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DD8E1C6D-D876-4513-B942-4F0B210D2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514350"/>
            <a:ext cx="11036808" cy="5694426"/>
          </a:xfrm>
        </p:spPr>
        <p:txBody>
          <a:bodyPr>
            <a:normAutofit lnSpcReduction="10000"/>
          </a:bodyPr>
          <a:lstStyle/>
          <a:p>
            <a:r>
              <a:rPr lang="hr-HR" dirty="0"/>
              <a:t>Do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remember</a:t>
            </a:r>
            <a:r>
              <a:rPr lang="hr-HR" dirty="0"/>
              <a:t>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lesson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London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4th grade?</a:t>
            </a:r>
          </a:p>
          <a:p>
            <a:r>
              <a:rPr lang="hr-HR" dirty="0"/>
              <a:t>Sjećate li se lekcije o Londonu iz 4. razreda?</a:t>
            </a:r>
          </a:p>
          <a:p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2 </a:t>
            </a:r>
            <a:r>
              <a:rPr lang="hr-HR" dirty="0" err="1"/>
              <a:t>years</a:t>
            </a:r>
            <a:r>
              <a:rPr lang="hr-HR" dirty="0"/>
              <a:t> ago. Bilo je to prije samo 2 godine.</a:t>
            </a:r>
          </a:p>
          <a:p>
            <a:r>
              <a:rPr lang="hr-H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Zato očekujem da mi sada napišete </a:t>
            </a:r>
            <a:r>
              <a:rPr lang="hr-HR" b="1" dirty="0">
                <a:solidFill>
                  <a:srgbClr val="FF0000"/>
                </a:solidFill>
              </a:rPr>
              <a:t>5</a:t>
            </a:r>
            <a:r>
              <a:rPr lang="hr-H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londonskih atrakcija, a jednu (</a:t>
            </a:r>
            <a:r>
              <a:rPr lang="hr-HR" b="1" dirty="0">
                <a:solidFill>
                  <a:srgbClr val="FF0000"/>
                </a:solidFill>
              </a:rPr>
              <a:t>1</a:t>
            </a:r>
            <a:r>
              <a:rPr lang="hr-H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)da nacrtate </a:t>
            </a:r>
            <a:r>
              <a:rPr lang="hr-HR" dirty="0"/>
              <a:t>(građevine, kako zovu podzemnu (nije isto kao u Americi), boja taksija, gdje živi kraljica, katedrala koju se spominjala, dvorac koji je bio zatvor, a sada se tamo čuvaju kraljevski dragulji, odnosno bilo što znate).</a:t>
            </a:r>
          </a:p>
          <a:p>
            <a:endParaRPr lang="hr-HR" dirty="0"/>
          </a:p>
          <a:p>
            <a:r>
              <a:rPr lang="hr-HR" dirty="0"/>
              <a:t>Znači, zapiši u bilježnicu i pošalji sliku. Za mutne slike pišem </a:t>
            </a:r>
            <a:r>
              <a:rPr lang="hr-HR" b="1" dirty="0">
                <a:solidFill>
                  <a:srgbClr val="FF0000"/>
                </a:solidFill>
              </a:rPr>
              <a:t>–</a:t>
            </a:r>
            <a:r>
              <a:rPr lang="hr-HR" b="1" dirty="0"/>
              <a:t> </a:t>
            </a:r>
            <a:r>
              <a:rPr lang="hr-HR" dirty="0"/>
              <a:t>kao da niste napravili zadaću.</a:t>
            </a:r>
          </a:p>
        </p:txBody>
      </p:sp>
    </p:spTree>
    <p:extLst>
      <p:ext uri="{BB962C8B-B14F-4D97-AF65-F5344CB8AC3E}">
        <p14:creationId xmlns:p14="http://schemas.microsoft.com/office/powerpoint/2010/main" val="398852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E78E090B-07A4-4A33-BE52-A3A0136DE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710213"/>
            <a:ext cx="11036808" cy="5655075"/>
          </a:xfrm>
        </p:spPr>
        <p:txBody>
          <a:bodyPr/>
          <a:lstStyle/>
          <a:p>
            <a:r>
              <a:rPr lang="hr-HR" dirty="0"/>
              <a:t>Napominjem vam da ću vidjeti rezultate kviza i bilješke unijeti u imenik.</a:t>
            </a:r>
          </a:p>
          <a:p>
            <a:r>
              <a:rPr lang="hr-HR" dirty="0"/>
              <a:t>Idemo ponoviti:</a:t>
            </a:r>
          </a:p>
          <a:p>
            <a:r>
              <a:rPr lang="hr-HR" dirty="0"/>
              <a:t>Prvi kviz je o prodavaonicama i uslužnim objektima:</a:t>
            </a:r>
          </a:p>
          <a:p>
            <a:endParaRPr lang="hr-HR" dirty="0"/>
          </a:p>
          <a:p>
            <a:r>
              <a:rPr lang="hr-HR" dirty="0">
                <a:hlinkClick r:id="rId2"/>
              </a:rPr>
              <a:t>https://quizizz.com/join?gc=763040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045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F99F8A74-DB96-4D67-8FF1-9E29D6813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621437"/>
            <a:ext cx="11036808" cy="5587339"/>
          </a:xfrm>
        </p:spPr>
        <p:txBody>
          <a:bodyPr/>
          <a:lstStyle/>
          <a:p>
            <a:r>
              <a:rPr lang="hr-HR" dirty="0"/>
              <a:t>A drugi kviz je o prijedlozima kretanja  (</a:t>
            </a:r>
            <a:r>
              <a:rPr lang="hr-HR" dirty="0" err="1"/>
              <a:t>prepositions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movement</a:t>
            </a:r>
            <a:r>
              <a:rPr lang="hr-HR" dirty="0"/>
              <a:t> </a:t>
            </a:r>
            <a:r>
              <a:rPr lang="hr-HR" dirty="0" err="1"/>
              <a:t>udžb</a:t>
            </a:r>
            <a:r>
              <a:rPr lang="hr-HR" dirty="0"/>
              <a:t>. str. 75)</a:t>
            </a:r>
          </a:p>
          <a:p>
            <a:r>
              <a:rPr lang="hr-HR" dirty="0">
                <a:hlinkClick r:id="rId2"/>
              </a:rPr>
              <a:t>https://quizizz.com/join?gc=604125</a:t>
            </a:r>
            <a:endParaRPr lang="hr-HR" dirty="0"/>
          </a:p>
          <a:p>
            <a:endParaRPr lang="hr-HR" dirty="0"/>
          </a:p>
          <a:p>
            <a:r>
              <a:rPr lang="hr-HR" dirty="0"/>
              <a:t>Na str. 75 u udžbenik u gornjem desnom uglu imate </a:t>
            </a:r>
            <a:r>
              <a:rPr lang="hr-HR" dirty="0" err="1"/>
              <a:t>olovčicu</a:t>
            </a:r>
            <a:r>
              <a:rPr lang="hr-HR" dirty="0"/>
              <a:t> i piše Note!</a:t>
            </a:r>
          </a:p>
          <a:p>
            <a:r>
              <a:rPr lang="hr-HR" dirty="0"/>
              <a:t>To je jako važno, davanje upute za smjer kretanja.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307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6A5DD972-5D80-4B04-AD99-5666F211B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798990"/>
            <a:ext cx="11036808" cy="5409786"/>
          </a:xfrm>
        </p:spPr>
        <p:txBody>
          <a:bodyPr/>
          <a:lstStyle/>
          <a:p>
            <a:r>
              <a:rPr lang="hr-HR" dirty="0"/>
              <a:t>Idemo ih zato zapisati u bilježnicu:</a:t>
            </a:r>
          </a:p>
          <a:p>
            <a:r>
              <a:rPr lang="hr-HR" b="1" u="sng" dirty="0" err="1">
                <a:solidFill>
                  <a:srgbClr val="7030A0"/>
                </a:solidFill>
              </a:rPr>
              <a:t>Giving</a:t>
            </a:r>
            <a:r>
              <a:rPr lang="hr-HR" b="1" u="sng" dirty="0">
                <a:solidFill>
                  <a:srgbClr val="7030A0"/>
                </a:solidFill>
              </a:rPr>
              <a:t> </a:t>
            </a:r>
            <a:r>
              <a:rPr lang="hr-HR" b="1" u="sng" dirty="0" err="1">
                <a:solidFill>
                  <a:srgbClr val="7030A0"/>
                </a:solidFill>
              </a:rPr>
              <a:t>directions</a:t>
            </a:r>
            <a:r>
              <a:rPr lang="hr-HR" b="1" u="sng" dirty="0">
                <a:solidFill>
                  <a:srgbClr val="7030A0"/>
                </a:solidFill>
              </a:rPr>
              <a:t> (davanje uputa za smjer kretanja)</a:t>
            </a:r>
          </a:p>
          <a:p>
            <a:r>
              <a:rPr lang="hr-HR" dirty="0" err="1"/>
              <a:t>Go</a:t>
            </a:r>
            <a:r>
              <a:rPr lang="hr-HR" dirty="0"/>
              <a:t> </a:t>
            </a:r>
            <a:r>
              <a:rPr lang="hr-HR" dirty="0" err="1"/>
              <a:t>up</a:t>
            </a:r>
            <a:r>
              <a:rPr lang="hr-HR" dirty="0"/>
              <a:t> a </a:t>
            </a:r>
            <a:r>
              <a:rPr lang="hr-HR" dirty="0" err="1"/>
              <a:t>road</a:t>
            </a:r>
            <a:r>
              <a:rPr lang="hr-HR" dirty="0"/>
              <a:t> – idi uz cestu</a:t>
            </a:r>
          </a:p>
          <a:p>
            <a:r>
              <a:rPr lang="hr-HR" dirty="0" err="1"/>
              <a:t>Go</a:t>
            </a:r>
            <a:r>
              <a:rPr lang="hr-HR" dirty="0"/>
              <a:t> </a:t>
            </a:r>
            <a:r>
              <a:rPr lang="hr-HR" dirty="0" err="1"/>
              <a:t>down</a:t>
            </a:r>
            <a:r>
              <a:rPr lang="hr-HR" dirty="0"/>
              <a:t> a </a:t>
            </a:r>
            <a:r>
              <a:rPr lang="hr-HR" dirty="0" err="1"/>
              <a:t>road</a:t>
            </a:r>
            <a:r>
              <a:rPr lang="hr-HR" dirty="0"/>
              <a:t> – idi niz cestu</a:t>
            </a:r>
          </a:p>
          <a:p>
            <a:r>
              <a:rPr lang="hr-HR" dirty="0" err="1"/>
              <a:t>Go</a:t>
            </a:r>
            <a:r>
              <a:rPr lang="hr-HR" dirty="0"/>
              <a:t> </a:t>
            </a:r>
            <a:r>
              <a:rPr lang="hr-HR" dirty="0" err="1"/>
              <a:t>along</a:t>
            </a:r>
            <a:r>
              <a:rPr lang="hr-HR" dirty="0"/>
              <a:t> a </a:t>
            </a:r>
            <a:r>
              <a:rPr lang="hr-HR" dirty="0" err="1"/>
              <a:t>road</a:t>
            </a:r>
            <a:r>
              <a:rPr lang="hr-HR" dirty="0"/>
              <a:t> – idi cestom</a:t>
            </a:r>
          </a:p>
          <a:p>
            <a:r>
              <a:rPr lang="hr-HR" dirty="0" err="1"/>
              <a:t>Turn</a:t>
            </a:r>
            <a:r>
              <a:rPr lang="hr-HR" dirty="0"/>
              <a:t> </a:t>
            </a:r>
            <a:r>
              <a:rPr lang="hr-HR" dirty="0" err="1"/>
              <a:t>left</a:t>
            </a:r>
            <a:r>
              <a:rPr lang="hr-HR" dirty="0"/>
              <a:t> – skreni lijevo</a:t>
            </a:r>
          </a:p>
          <a:p>
            <a:r>
              <a:rPr lang="hr-HR" dirty="0" err="1"/>
              <a:t>Turn</a:t>
            </a:r>
            <a:r>
              <a:rPr lang="hr-HR" dirty="0"/>
              <a:t> </a:t>
            </a:r>
            <a:r>
              <a:rPr lang="hr-HR" dirty="0" err="1"/>
              <a:t>right</a:t>
            </a:r>
            <a:r>
              <a:rPr lang="hr-HR" dirty="0"/>
              <a:t> – skreni desno</a:t>
            </a:r>
          </a:p>
          <a:p>
            <a:r>
              <a:rPr lang="hr-HR" dirty="0"/>
              <a:t>Take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first</a:t>
            </a:r>
            <a:r>
              <a:rPr lang="hr-HR" dirty="0"/>
              <a:t> </a:t>
            </a:r>
            <a:r>
              <a:rPr lang="hr-HR" dirty="0" err="1"/>
              <a:t>left</a:t>
            </a:r>
            <a:r>
              <a:rPr lang="hr-HR" dirty="0"/>
              <a:t> – skreni prvu lijevo</a:t>
            </a:r>
          </a:p>
          <a:p>
            <a:r>
              <a:rPr lang="hr-HR" dirty="0"/>
              <a:t>Take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second</a:t>
            </a:r>
            <a:r>
              <a:rPr lang="hr-HR" dirty="0"/>
              <a:t> </a:t>
            </a:r>
            <a:r>
              <a:rPr lang="hr-HR" dirty="0" err="1"/>
              <a:t>right</a:t>
            </a:r>
            <a:r>
              <a:rPr lang="hr-HR" dirty="0"/>
              <a:t> – skreni drugu desno</a:t>
            </a:r>
          </a:p>
        </p:txBody>
      </p:sp>
    </p:spTree>
    <p:extLst>
      <p:ext uri="{BB962C8B-B14F-4D97-AF65-F5344CB8AC3E}">
        <p14:creationId xmlns:p14="http://schemas.microsoft.com/office/powerpoint/2010/main" val="250649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C7E08E20-5AAB-4CBF-9F4C-56F19424C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230819"/>
            <a:ext cx="11036808" cy="5977957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RB str. 40: </a:t>
            </a:r>
            <a:r>
              <a:rPr lang="hr-HR" dirty="0" err="1"/>
              <a:t>zad</a:t>
            </a:r>
            <a:r>
              <a:rPr lang="hr-HR" dirty="0"/>
              <a:t>. 1 i 3. U prvom zadatku napiši naziv prodavaonice ili ustanove. Koristi se udžbenikom za pomoć str. 74 i 75.</a:t>
            </a:r>
          </a:p>
          <a:p>
            <a:r>
              <a:rPr lang="hr-HR" dirty="0"/>
              <a:t>3. zadatak su obvezni riješiti učenici koji imaju ocjene vrlo dobar i odličan. Svi možete pokušati, ali niste obvezni.</a:t>
            </a:r>
          </a:p>
          <a:p>
            <a:r>
              <a:rPr lang="hr-HR" dirty="0"/>
              <a:t>Dakle, u bilježnici trebate imati zapisano 5 londonskih atrakcija i prethodni slajd (davanje uputa za smjer kretanja).</a:t>
            </a:r>
          </a:p>
          <a:p>
            <a:r>
              <a:rPr lang="hr-HR" dirty="0"/>
              <a:t>Riješiti 2 </a:t>
            </a:r>
            <a:r>
              <a:rPr lang="hr-HR" dirty="0" err="1"/>
              <a:t>quizizz</a:t>
            </a:r>
            <a:r>
              <a:rPr lang="hr-HR" dirty="0"/>
              <a:t> kviza.</a:t>
            </a:r>
          </a:p>
          <a:p>
            <a:r>
              <a:rPr lang="hr-HR" dirty="0" err="1"/>
              <a:t>Prepositions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movement</a:t>
            </a:r>
            <a:r>
              <a:rPr lang="hr-HR" dirty="0"/>
              <a:t>: rok do 4 poslijepodne</a:t>
            </a:r>
          </a:p>
          <a:p>
            <a:r>
              <a:rPr lang="hr-HR" dirty="0" err="1"/>
              <a:t>Shops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: rok do 5.45 poslijepodne</a:t>
            </a:r>
          </a:p>
          <a:p>
            <a:endParaRPr lang="hr-HR" dirty="0"/>
          </a:p>
          <a:p>
            <a:r>
              <a:rPr lang="hr-HR" dirty="0"/>
              <a:t>Poslije toga nećete moći više rješavati kviz.</a:t>
            </a:r>
          </a:p>
          <a:p>
            <a:r>
              <a:rPr lang="hr-HR" dirty="0"/>
              <a:t>Zadataka je malo, a ako i to ne riješite onda doista nemam riječi. Zadaće primam danas do 20.00. Tko ne pošalje, pišem minus.</a:t>
            </a:r>
          </a:p>
        </p:txBody>
      </p:sp>
    </p:spTree>
    <p:extLst>
      <p:ext uri="{BB962C8B-B14F-4D97-AF65-F5344CB8AC3E}">
        <p14:creationId xmlns:p14="http://schemas.microsoft.com/office/powerpoint/2010/main" val="3300236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34E5E7C-1976-4C3E-A934-9425D4F2B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8D323F3-5366-46A1-A430-A21785CAC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94368A0-A606-4A85-99C2-5DEC95FCC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DEA8734-1CE4-4065-B8A5-F448B3056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5184" y="5678424"/>
            <a:ext cx="6958584" cy="603504"/>
          </a:xfrm>
        </p:spPr>
        <p:txBody>
          <a:bodyPr anchor="ctr">
            <a:normAutofit/>
          </a:bodyPr>
          <a:lstStyle/>
          <a:p>
            <a:pPr algn="ctr"/>
            <a:r>
              <a:rPr lang="hr-HR" sz="2000" dirty="0">
                <a:solidFill>
                  <a:schemeClr val="bg1"/>
                </a:solidFill>
              </a:rPr>
              <a:t>Još malo </a:t>
            </a:r>
            <a:r>
              <a:rPr lang="hr-HR" sz="2000">
                <a:solidFill>
                  <a:schemeClr val="bg1"/>
                </a:solidFill>
              </a:rPr>
              <a:t>londonskih znamenitosti.</a:t>
            </a:r>
          </a:p>
        </p:txBody>
      </p:sp>
      <p:pic>
        <p:nvPicPr>
          <p:cNvPr id="5" name="Slika 4" descr="Slika na kojoj se prikazuje na otvorenom, cesta, zgrada, crveno&#10;&#10;Opis je automatski generiran">
            <a:extLst>
              <a:ext uri="{FF2B5EF4-FFF2-40B4-BE49-F238E27FC236}">
                <a16:creationId xmlns:a16="http://schemas.microsoft.com/office/drawing/2014/main" id="{4443A073-0DD0-43F4-BF39-75D6F320BB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" r="1" b="1"/>
          <a:stretch/>
        </p:blipFill>
        <p:spPr>
          <a:xfrm>
            <a:off x="20" y="10"/>
            <a:ext cx="5989300" cy="4426159"/>
          </a:xfrm>
          <a:prstGeom prst="rect">
            <a:avLst/>
          </a:prstGeom>
        </p:spPr>
      </p:pic>
      <p:pic>
        <p:nvPicPr>
          <p:cNvPr id="7" name="Slika 6" descr="Slika na kojoj se prikazuje zgrada, sat, velik, fotografija&#10;&#10;Opis je automatski generiran">
            <a:extLst>
              <a:ext uri="{FF2B5EF4-FFF2-40B4-BE49-F238E27FC236}">
                <a16:creationId xmlns:a16="http://schemas.microsoft.com/office/drawing/2014/main" id="{42A230C9-6CEB-4336-AA73-2E1905CA53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339"/>
          <a:stretch/>
        </p:blipFill>
        <p:spPr>
          <a:xfrm>
            <a:off x="6202680" y="10"/>
            <a:ext cx="5989320" cy="442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2671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427"/>
      </a:dk2>
      <a:lt2>
        <a:srgbClr val="E2E8E7"/>
      </a:lt2>
      <a:accent1>
        <a:srgbClr val="C6969B"/>
      </a:accent1>
      <a:accent2>
        <a:srgbClr val="BA927F"/>
      </a:accent2>
      <a:accent3>
        <a:srgbClr val="AEA384"/>
      </a:accent3>
      <a:accent4>
        <a:srgbClr val="A0A873"/>
      </a:accent4>
      <a:accent5>
        <a:srgbClr val="93AB81"/>
      </a:accent5>
      <a:accent6>
        <a:srgbClr val="79B078"/>
      </a:accent6>
      <a:hlink>
        <a:srgbClr val="568E88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416</Words>
  <Application>Microsoft Office PowerPoint</Application>
  <PresentationFormat>Široki zaslon</PresentationFormat>
  <Paragraphs>38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Calibri</vt:lpstr>
      <vt:lpstr>AccentBoxVTI</vt:lpstr>
      <vt:lpstr>ENGLESKI JEZIK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ENGLESKI JEZIK</dc:title>
  <dc:creator>Valentina Bertina</dc:creator>
  <cp:lastModifiedBy>Valentina Bertina</cp:lastModifiedBy>
  <cp:revision>1</cp:revision>
  <dcterms:created xsi:type="dcterms:W3CDTF">2020-04-13T14:17:45Z</dcterms:created>
  <dcterms:modified xsi:type="dcterms:W3CDTF">2020-04-13T14:19:36Z</dcterms:modified>
</cp:coreProperties>
</file>