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word/_rels/document.xml.rels" ContentType="application/vnd.openxmlformats-package.relationships+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media/image1.jpeg" ContentType="image/jpeg"/>
  <Override PartName="/word/fontTable.xml" ContentType="application/vnd.openxmlformats-officedocument.wordprocessingml.fontTable+xml"/>
  <Override PartName="/word/settings.xml" ContentType="application/vnd.openxmlformats-officedocument.wordprocessingml.settings+xml"/>
  <Override PartName="/word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word/document.xml"/>
</Relationships>
</file>

<file path=word/document.xml><?xml version="1.0" encoding="utf-8"?>
<w:document xmlns:o="urn:schemas-microsoft-com:office:office" xmlns:r="http://schemas.openxmlformats.org/officeDocument/2006/relationships" xmlns:v="urn:schemas-microsoft-com:vml" xmlns:w="http://schemas.openxmlformats.org/wordprocessingml/2006/main" xmlns:w10="urn:schemas-microsoft-com:office:word" xmlns:wp="http://schemas.openxmlformats.org/drawingml/2006/wordprocessingDrawing" xmlns:wps="http://schemas.microsoft.com/office/word/2010/wordprocessingShape" xmlns:wpg="http://schemas.microsoft.com/office/word/2010/wordprocessingGroup" xmlns:mc="http://schemas.openxmlformats.org/markup-compatibility/2006" xmlns:wp14="http://schemas.microsoft.com/office/word/2010/wordprocessingDrawing" xmlns:w14="http://schemas.microsoft.com/office/word/2010/wordml" mc:Ignorable="w14 wp14">
  <w:body>
    <w:p>
      <w:pPr>
        <w:pStyle w:val="Normal"/>
        <w:rPr/>
      </w:pPr>
      <w:r>
        <w:rPr/>
        <w:t>6.b, četvrtak 2.4.</w:t>
      </w:r>
    </w:p>
    <w:p>
      <w:pPr>
        <w:pStyle w:val="Normal"/>
        <w:rPr/>
      </w:pPr>
      <w:r>
        <w:rPr/>
        <w:t>Draga djeco, ponedjeljkom i srijedom ćete uvijek imate širi opseg zadataka, ali zato četvrtkom ćete se moći malo odmoriti na matematici.</w:t>
      </w:r>
    </w:p>
    <w:p>
      <w:pPr>
        <w:pStyle w:val="Normal"/>
        <w:rPr/>
      </w:pPr>
      <w:r>
        <w:rPr/>
        <w:t>Danas trebate u svoje bilježnice riješiti 56.zadatak na stranici 73.</w:t>
      </w:r>
    </w:p>
    <w:p>
      <w:pPr>
        <w:pStyle w:val="Normal"/>
        <w:rPr/>
      </w:pPr>
      <w:r>
        <w:rPr/>
        <w:t xml:space="preserve">Pošaljite mi fotografiju na </w:t>
      </w:r>
      <w:hyperlink r:id="rId2">
        <w:r>
          <w:rPr>
            <w:rStyle w:val="Internetskapoveznica"/>
          </w:rPr>
          <w:t>jtolj173@gmail.com</w:t>
        </w:r>
      </w:hyperlink>
    </w:p>
    <w:p>
      <w:pPr>
        <w:pStyle w:val="Normal"/>
        <w:rPr/>
      </w:pPr>
      <w:r>
        <w:rPr/>
      </w:r>
    </w:p>
    <w:p>
      <w:pPr>
        <w:pStyle w:val="Normal"/>
        <w:widowControl/>
        <w:bidi w:val="0"/>
        <w:spacing w:lineRule="auto" w:line="259" w:before="0" w:after="160"/>
        <w:jc w:val="left"/>
        <w:rPr/>
      </w:pPr>
      <w:r>
        <w:rPr/>
        <w:drawing>
          <wp:inline distT="0" distB="0" distL="0" distR="0">
            <wp:extent cx="3810000" cy="2533650"/>
            <wp:effectExtent l="0" t="0" r="0" b="0"/>
            <wp:docPr id="1" name="Slika 1" descr="See you soon clipart » Clipart Station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" name="Slika 1" descr="See you soon clipart » Clipart Station"/>
                    <pic:cNvPicPr>
                      <a:picLocks noChangeAspect="1" noChangeArrowheads="1"/>
                    </pic:cNvPicPr>
                  </pic:nvPicPr>
                  <pic:blipFill>
                    <a:blip r:embed="rId3"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3810000" cy="2533650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sectPr>
      <w:type w:val="nextPage"/>
      <w:pgSz w:w="11906" w:h="16838"/>
      <w:pgMar w:left="1417" w:right="1417" w:header="0" w:top="1417" w:footer="0" w:bottom="1417" w:gutter="0"/>
      <w:pgNumType w:fmt="decimal"/>
      <w:formProt w:val="false"/>
      <w:textDirection w:val="lrTb"/>
      <w:docGrid w:type="default" w:linePitch="360" w:charSpace="4096"/>
    </w:sectPr>
  </w:body>
</w:document>
</file>

<file path=word/fontTable.xml><?xml version="1.0" encoding="utf-8"?>
<w:fonts xmlns:w="http://schemas.openxmlformats.org/wordprocessingml/2006/main" xmlns:r="http://schemas.openxmlformats.org/officeDocument/2006/relationships">
  <w:font w:name="Times New Roman">
    <w:charset w:val="00"/>
    <w:family w:val="roman"/>
    <w:pitch w:val="variable"/>
  </w:font>
  <w:font w:name="Symbol">
    <w:charset w:val="02"/>
    <w:family w:val="roman"/>
    <w:pitch w:val="variable"/>
  </w:font>
  <w:font w:name="Arial">
    <w:charset w:val="00"/>
    <w:family w:val="swiss"/>
    <w:pitch w:val="variable"/>
  </w:font>
  <w:font w:name="Liberation Serif">
    <w:altName w:val="Times New Roman"/>
    <w:charset w:val="ee"/>
    <w:family w:val="roman"/>
    <w:pitch w:val="variable"/>
  </w:font>
  <w:font w:name="Calibri">
    <w:charset w:val="ee"/>
    <w:family w:val="roman"/>
    <w:pitch w:val="variable"/>
  </w:font>
  <w:font w:name="Liberation Sans">
    <w:altName w:val="Arial"/>
    <w:charset w:val="ee"/>
    <w:family w:val="swiss"/>
    <w:pitch w:val="variable"/>
  </w:font>
</w:fonts>
</file>

<file path=word/settings.xml><?xml version="1.0" encoding="utf-8"?>
<w:settings xmlns:w="http://schemas.openxmlformats.org/wordprocessingml/2006/main">
  <w:zoom w:percent="100"/>
  <w:defaultTabStop w:val="708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themeFontLang w:val="hr-HR" w:eastAsia="" w:bidi=""/>
</w:settings>
</file>

<file path=word/styles.xml><?xml version="1.0" encoding="utf-8"?>
<w:styles xmlns:w="http://schemas.openxmlformats.org/wordprocessingml/2006/main" xmlns:w14="http://schemas.microsoft.com/office/word/2010/wordml" xmlns:mc="http://schemas.openxmlformats.org/markup-compatibility/2006" mc:Ignorable="w14">
  <w:docDefaults>
    <w:rPrDefault>
      <w:rPr>
        <w:rFonts w:ascii="Calibri" w:hAnsi="Calibri" w:eastAsia="Calibri" w:cs="" w:asciiTheme="minorHAnsi" w:cstheme="minorBidi" w:eastAsiaTheme="minorHAnsi" w:hAnsiTheme="minorHAnsi"/>
        <w:sz w:val="22"/>
        <w:szCs w:val="22"/>
        <w:lang w:val="hr-HR" w:eastAsia="en-US" w:bidi="ar-SA"/>
      </w:rPr>
    </w:rPrDefault>
    <w:pPrDefault>
      <w:pPr/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uiPriority="9" w:semiHidden="1" w:unhideWhenUsed="1" w:qFormat="1"/>
    <w:lsdException w:name="heading 3" w:uiPriority="9" w:semiHidden="1" w:unhideWhenUsed="1" w:qFormat="1"/>
    <w:lsdException w:name="heading 4" w:uiPriority="9" w:semiHidden="1" w:unhideWhenUsed="1" w:qFormat="1"/>
    <w:lsdException w:name="heading 5" w:uiPriority="9" w:semiHidden="1" w:unhideWhenUsed="1" w:qFormat="1"/>
    <w:lsdException w:name="heading 6" w:uiPriority="9" w:semiHidden="1" w:unhideWhenUsed="1" w:qFormat="1"/>
    <w:lsdException w:name="heading 7" w:uiPriority="9" w:semiHidden="1" w:unhideWhenUsed="1" w:qFormat="1"/>
    <w:lsdException w:name="heading 8" w:uiPriority="9" w:semiHidden="1" w:unhideWhenUsed="1" w:qFormat="1"/>
    <w:lsdException w:name="heading 9" w:uiPriority="9" w:semiHidden="1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uiPriority="39" w:semiHidden="1" w:unhideWhenUsed="1"/>
    <w:lsdException w:name="toc 2" w:uiPriority="39" w:semiHidden="1" w:unhideWhenUsed="1"/>
    <w:lsdException w:name="toc 3" w:uiPriority="39" w:semiHidden="1" w:unhideWhenUsed="1"/>
    <w:lsdException w:name="toc 4" w:uiPriority="39" w:semiHidden="1" w:unhideWhenUsed="1"/>
    <w:lsdException w:name="toc 5" w:uiPriority="39" w:semiHidden="1" w:unhideWhenUsed="1"/>
    <w:lsdException w:name="toc 6" w:uiPriority="39" w:semiHidden="1" w:unhideWhenUsed="1"/>
    <w:lsdException w:name="toc 7" w:uiPriority="39" w:semiHidden="1" w:unhideWhenUsed="1"/>
    <w:lsdException w:name="toc 8" w:uiPriority="39" w:semiHidden="1" w:unhideWhenUsed="1"/>
    <w:lsdException w:name="toc 9" w:uiPriority="39" w:semiHidden="1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uiPriority="35" w:semiHidden="1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uiPriority="1" w:semiHidden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uiPriority="37" w:semiHidden="1" w:unhideWhenUsed="1"/>
    <w:lsdException w:name="TOC Heading" w:uiPriority="39" w:semiHidden="1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styleId="Normal" w:default="1">
    <w:name w:val="Normal"/>
    <w:qFormat/>
    <w:pPr>
      <w:widowControl/>
      <w:bidi w:val="0"/>
      <w:spacing w:lineRule="auto" w:line="259" w:before="0" w:after="160"/>
      <w:jc w:val="left"/>
    </w:pPr>
    <w:rPr>
      <w:rFonts w:ascii="Calibri" w:hAnsi="Calibri" w:eastAsia="Calibri" w:cs="" w:asciiTheme="minorHAnsi" w:cstheme="minorBidi" w:eastAsiaTheme="minorHAnsi" w:hAnsiTheme="minorHAnsi"/>
      <w:color w:val="auto"/>
      <w:kern w:val="0"/>
      <w:sz w:val="22"/>
      <w:szCs w:val="22"/>
      <w:lang w:val="hr-HR" w:eastAsia="en-US" w:bidi="ar-SA"/>
    </w:rPr>
  </w:style>
  <w:style w:type="character" w:styleId="DefaultParagraphFont" w:default="1">
    <w:name w:val="Default Paragraph Font"/>
    <w:uiPriority w:val="1"/>
    <w:semiHidden/>
    <w:unhideWhenUsed/>
    <w:qFormat/>
    <w:rPr/>
  </w:style>
  <w:style w:type="character" w:styleId="Internetskapoveznica">
    <w:name w:val="Internetska poveznica"/>
    <w:basedOn w:val="DefaultParagraphFont"/>
    <w:uiPriority w:val="99"/>
    <w:unhideWhenUsed/>
    <w:rsid w:val="00a17222"/>
    <w:rPr>
      <w:color w:val="0563C1" w:themeColor="hyperlink"/>
      <w:u w:val="single"/>
    </w:rPr>
  </w:style>
  <w:style w:type="character" w:styleId="ListLabel1">
    <w:name w:val="ListLabel 1"/>
    <w:qFormat/>
    <w:rPr/>
  </w:style>
  <w:style w:type="paragraph" w:styleId="Stilnaslova">
    <w:name w:val="Stil naslova"/>
    <w:basedOn w:val="Normal"/>
    <w:next w:val="Tijeloteksta"/>
    <w:qFormat/>
    <w:pPr>
      <w:keepNext w:val="true"/>
      <w:spacing w:before="240" w:after="120"/>
    </w:pPr>
    <w:rPr>
      <w:rFonts w:ascii="Liberation Sans" w:hAnsi="Liberation Sans" w:eastAsia="Microsoft YaHei" w:cs="Arial"/>
      <w:sz w:val="28"/>
      <w:szCs w:val="28"/>
    </w:rPr>
  </w:style>
  <w:style w:type="paragraph" w:styleId="Tijeloteksta">
    <w:name w:val="Body Text"/>
    <w:basedOn w:val="Normal"/>
    <w:pPr>
      <w:spacing w:lineRule="auto" w:line="276" w:before="0" w:after="140"/>
    </w:pPr>
    <w:rPr/>
  </w:style>
  <w:style w:type="paragraph" w:styleId="Popis">
    <w:name w:val="List"/>
    <w:basedOn w:val="Tijeloteksta"/>
    <w:pPr/>
    <w:rPr>
      <w:rFonts w:cs="Arial"/>
    </w:rPr>
  </w:style>
  <w:style w:type="paragraph" w:styleId="Opiselementa">
    <w:name w:val="Caption"/>
    <w:basedOn w:val="Normal"/>
    <w:qFormat/>
    <w:pPr>
      <w:suppressLineNumbers/>
      <w:spacing w:before="120" w:after="120"/>
    </w:pPr>
    <w:rPr>
      <w:rFonts w:cs="Arial"/>
      <w:i/>
      <w:iCs/>
      <w:sz w:val="24"/>
      <w:szCs w:val="24"/>
    </w:rPr>
  </w:style>
  <w:style w:type="paragraph" w:styleId="Indeks">
    <w:name w:val="Indeks"/>
    <w:basedOn w:val="Normal"/>
    <w:qFormat/>
    <w:pPr>
      <w:suppressLineNumbers/>
    </w:pPr>
    <w:rPr>
      <w:rFonts w:cs="Arial"/>
    </w:rPr>
  </w:style>
  <w:style w:type="numbering" w:styleId="NoList" w:default="1">
    <w:name w:val="No List"/>
    <w:uiPriority w:val="99"/>
    <w:semiHidden/>
    <w:unhideWhenUsed/>
    <w:qFormat/>
  </w:style>
  <w:style w:type="table" w:default="1" w:styleId="Obinatablica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</w:styles>
</file>

<file path=word/_rels/document.xml.rels><?xml version="1.0" encoding="UTF-8"?>
<Relationships xmlns="http://schemas.openxmlformats.org/package/2006/relationships"><Relationship Id="rId1" Type="http://schemas.openxmlformats.org/officeDocument/2006/relationships/styles" Target="styles.xml"/><Relationship Id="rId2" Type="http://schemas.openxmlformats.org/officeDocument/2006/relationships/hyperlink" Target="mailto:jtolj173@gmail.com" TargetMode="External"/><Relationship Id="rId3" Type="http://schemas.openxmlformats.org/officeDocument/2006/relationships/image" Target="media/image1.jpeg"/><Relationship Id="rId4" Type="http://schemas.openxmlformats.org/officeDocument/2006/relationships/fontTable" Target="fontTable.xml"/><Relationship Id="rId5" Type="http://schemas.openxmlformats.org/officeDocument/2006/relationships/settings" Target="settings.xml"/><Relationship Id="rId6" Type="http://schemas.openxmlformats.org/officeDocument/2006/relationships/theme" Target="theme/theme1.xml"/>
</Relationships>
</file>

<file path=word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24</TotalTime>
  <Application>LibreOffice/6.2.5.2$Windows_X86_64 LibreOffice_project/1ec314fa52f458adc18c4f025c545a4e8b22c159</Application>
  <Pages>1</Pages>
  <Words>39</Words>
  <Characters>233</Characters>
  <CharactersWithSpaces>268</CharactersWithSpaces>
  <Paragraphs>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2020-03-31T09:26:00Z</dcterms:created>
  <dc:creator>JL</dc:creator>
  <dc:description/>
  <dc:language>hr-HR</dc:language>
  <cp:lastModifiedBy>JL</cp:lastModifiedBy>
  <dcterms:modified xsi:type="dcterms:W3CDTF">2020-03-31T09:50:00Z</dcterms:modified>
  <cp:revision>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DocSecurity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ScaleCrop">
    <vt:bool>0</vt:bool>
  </property>
  <property fmtid="{D5CDD505-2E9C-101B-9397-08002B2CF9AE}" pid="7" name="ShareDoc">
    <vt:bool>0</vt:bool>
  </property>
</Properties>
</file>