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media/image3.png" ContentType="image/png"/>
  <Override PartName="/ppt/media/image1.jpeg" ContentType="image/jpeg"/>
  <Override PartName="/ppt/media/image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31" name="PlaceHolder 2"/>
          <p:cNvSpPr>
            <a:spLocks noGrp="1"/>
          </p:cNvSpPr>
          <p:nvPr>
            <p:ph type="body"/>
          </p:nvPr>
        </p:nvSpPr>
        <p:spPr>
          <a:xfrm>
            <a:off x="581040" y="2180520"/>
            <a:ext cx="1102932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32" name="PlaceHolder 3"/>
          <p:cNvSpPr>
            <a:spLocks noGrp="1"/>
          </p:cNvSpPr>
          <p:nvPr>
            <p:ph type="body"/>
          </p:nvPr>
        </p:nvSpPr>
        <p:spPr>
          <a:xfrm>
            <a:off x="581040" y="4101840"/>
            <a:ext cx="1102932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34" name="PlaceHolder 2"/>
          <p:cNvSpPr>
            <a:spLocks noGrp="1"/>
          </p:cNvSpPr>
          <p:nvPr>
            <p:ph type="body"/>
          </p:nvPr>
        </p:nvSpPr>
        <p:spPr>
          <a:xfrm>
            <a:off x="58104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35" name="PlaceHolder 3"/>
          <p:cNvSpPr>
            <a:spLocks noGrp="1"/>
          </p:cNvSpPr>
          <p:nvPr>
            <p:ph type="body"/>
          </p:nvPr>
        </p:nvSpPr>
        <p:spPr>
          <a:xfrm>
            <a:off x="623268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36" name="PlaceHolder 4"/>
          <p:cNvSpPr>
            <a:spLocks noGrp="1"/>
          </p:cNvSpPr>
          <p:nvPr>
            <p:ph type="body"/>
          </p:nvPr>
        </p:nvSpPr>
        <p:spPr>
          <a:xfrm>
            <a:off x="58104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37" name="PlaceHolder 5"/>
          <p:cNvSpPr>
            <a:spLocks noGrp="1"/>
          </p:cNvSpPr>
          <p:nvPr>
            <p:ph type="body"/>
          </p:nvPr>
        </p:nvSpPr>
        <p:spPr>
          <a:xfrm>
            <a:off x="623268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39" name="PlaceHolder 2"/>
          <p:cNvSpPr>
            <a:spLocks noGrp="1"/>
          </p:cNvSpPr>
          <p:nvPr>
            <p:ph type="body"/>
          </p:nvPr>
        </p:nvSpPr>
        <p:spPr>
          <a:xfrm>
            <a:off x="581040" y="218052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40" name="PlaceHolder 3"/>
          <p:cNvSpPr>
            <a:spLocks noGrp="1"/>
          </p:cNvSpPr>
          <p:nvPr>
            <p:ph type="body"/>
          </p:nvPr>
        </p:nvSpPr>
        <p:spPr>
          <a:xfrm>
            <a:off x="4309920" y="218052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41" name="PlaceHolder 4"/>
          <p:cNvSpPr>
            <a:spLocks noGrp="1"/>
          </p:cNvSpPr>
          <p:nvPr>
            <p:ph type="body"/>
          </p:nvPr>
        </p:nvSpPr>
        <p:spPr>
          <a:xfrm>
            <a:off x="8039160" y="218052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42" name="PlaceHolder 5"/>
          <p:cNvSpPr>
            <a:spLocks noGrp="1"/>
          </p:cNvSpPr>
          <p:nvPr>
            <p:ph type="body"/>
          </p:nvPr>
        </p:nvSpPr>
        <p:spPr>
          <a:xfrm>
            <a:off x="581040" y="410184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43" name="PlaceHolder 6"/>
          <p:cNvSpPr>
            <a:spLocks noGrp="1"/>
          </p:cNvSpPr>
          <p:nvPr>
            <p:ph type="body"/>
          </p:nvPr>
        </p:nvSpPr>
        <p:spPr>
          <a:xfrm>
            <a:off x="4309920" y="410184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44" name="PlaceHolder 7"/>
          <p:cNvSpPr>
            <a:spLocks noGrp="1"/>
          </p:cNvSpPr>
          <p:nvPr>
            <p:ph type="body"/>
          </p:nvPr>
        </p:nvSpPr>
        <p:spPr>
          <a:xfrm>
            <a:off x="8039160" y="410184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55" name="PlaceHolder 2"/>
          <p:cNvSpPr>
            <a:spLocks noGrp="1"/>
          </p:cNvSpPr>
          <p:nvPr>
            <p:ph type="subTitle"/>
          </p:nvPr>
        </p:nvSpPr>
        <p:spPr>
          <a:xfrm>
            <a:off x="581040" y="2180520"/>
            <a:ext cx="11029320" cy="367812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57" name="PlaceHolder 2"/>
          <p:cNvSpPr>
            <a:spLocks noGrp="1"/>
          </p:cNvSpPr>
          <p:nvPr>
            <p:ph type="body"/>
          </p:nvPr>
        </p:nvSpPr>
        <p:spPr>
          <a:xfrm>
            <a:off x="581040" y="2180520"/>
            <a:ext cx="11029320" cy="367812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59" name="PlaceHolder 2"/>
          <p:cNvSpPr>
            <a:spLocks noGrp="1"/>
          </p:cNvSpPr>
          <p:nvPr>
            <p:ph type="body"/>
          </p:nvPr>
        </p:nvSpPr>
        <p:spPr>
          <a:xfrm>
            <a:off x="58104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60" name="PlaceHolder 3"/>
          <p:cNvSpPr>
            <a:spLocks noGrp="1"/>
          </p:cNvSpPr>
          <p:nvPr>
            <p:ph type="body"/>
          </p:nvPr>
        </p:nvSpPr>
        <p:spPr>
          <a:xfrm>
            <a:off x="623268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581040" y="702000"/>
            <a:ext cx="11029320" cy="469872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64" name="PlaceHolder 2"/>
          <p:cNvSpPr>
            <a:spLocks noGrp="1"/>
          </p:cNvSpPr>
          <p:nvPr>
            <p:ph type="body"/>
          </p:nvPr>
        </p:nvSpPr>
        <p:spPr>
          <a:xfrm>
            <a:off x="58104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65" name="PlaceHolder 3"/>
          <p:cNvSpPr>
            <a:spLocks noGrp="1"/>
          </p:cNvSpPr>
          <p:nvPr>
            <p:ph type="body"/>
          </p:nvPr>
        </p:nvSpPr>
        <p:spPr>
          <a:xfrm>
            <a:off x="623268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66" name="PlaceHolder 4"/>
          <p:cNvSpPr>
            <a:spLocks noGrp="1"/>
          </p:cNvSpPr>
          <p:nvPr>
            <p:ph type="body"/>
          </p:nvPr>
        </p:nvSpPr>
        <p:spPr>
          <a:xfrm>
            <a:off x="58104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0" name="PlaceHolder 2"/>
          <p:cNvSpPr>
            <a:spLocks noGrp="1"/>
          </p:cNvSpPr>
          <p:nvPr>
            <p:ph type="subTitle"/>
          </p:nvPr>
        </p:nvSpPr>
        <p:spPr>
          <a:xfrm>
            <a:off x="581040" y="2180520"/>
            <a:ext cx="11029320" cy="367812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68" name="PlaceHolder 2"/>
          <p:cNvSpPr>
            <a:spLocks noGrp="1"/>
          </p:cNvSpPr>
          <p:nvPr>
            <p:ph type="body"/>
          </p:nvPr>
        </p:nvSpPr>
        <p:spPr>
          <a:xfrm>
            <a:off x="58104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69" name="PlaceHolder 3"/>
          <p:cNvSpPr>
            <a:spLocks noGrp="1"/>
          </p:cNvSpPr>
          <p:nvPr>
            <p:ph type="body"/>
          </p:nvPr>
        </p:nvSpPr>
        <p:spPr>
          <a:xfrm>
            <a:off x="623268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70" name="PlaceHolder 4"/>
          <p:cNvSpPr>
            <a:spLocks noGrp="1"/>
          </p:cNvSpPr>
          <p:nvPr>
            <p:ph type="body"/>
          </p:nvPr>
        </p:nvSpPr>
        <p:spPr>
          <a:xfrm>
            <a:off x="623268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72" name="PlaceHolder 2"/>
          <p:cNvSpPr>
            <a:spLocks noGrp="1"/>
          </p:cNvSpPr>
          <p:nvPr>
            <p:ph type="body"/>
          </p:nvPr>
        </p:nvSpPr>
        <p:spPr>
          <a:xfrm>
            <a:off x="58104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73" name="PlaceHolder 3"/>
          <p:cNvSpPr>
            <a:spLocks noGrp="1"/>
          </p:cNvSpPr>
          <p:nvPr>
            <p:ph type="body"/>
          </p:nvPr>
        </p:nvSpPr>
        <p:spPr>
          <a:xfrm>
            <a:off x="623268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74" name="PlaceHolder 4"/>
          <p:cNvSpPr>
            <a:spLocks noGrp="1"/>
          </p:cNvSpPr>
          <p:nvPr>
            <p:ph type="body"/>
          </p:nvPr>
        </p:nvSpPr>
        <p:spPr>
          <a:xfrm>
            <a:off x="581040" y="4101840"/>
            <a:ext cx="1102932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76" name="PlaceHolder 2"/>
          <p:cNvSpPr>
            <a:spLocks noGrp="1"/>
          </p:cNvSpPr>
          <p:nvPr>
            <p:ph type="body"/>
          </p:nvPr>
        </p:nvSpPr>
        <p:spPr>
          <a:xfrm>
            <a:off x="581040" y="2180520"/>
            <a:ext cx="1102932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77" name="PlaceHolder 3"/>
          <p:cNvSpPr>
            <a:spLocks noGrp="1"/>
          </p:cNvSpPr>
          <p:nvPr>
            <p:ph type="body"/>
          </p:nvPr>
        </p:nvSpPr>
        <p:spPr>
          <a:xfrm>
            <a:off x="581040" y="4101840"/>
            <a:ext cx="1102932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79" name="PlaceHolder 2"/>
          <p:cNvSpPr>
            <a:spLocks noGrp="1"/>
          </p:cNvSpPr>
          <p:nvPr>
            <p:ph type="body"/>
          </p:nvPr>
        </p:nvSpPr>
        <p:spPr>
          <a:xfrm>
            <a:off x="58104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80" name="PlaceHolder 3"/>
          <p:cNvSpPr>
            <a:spLocks noGrp="1"/>
          </p:cNvSpPr>
          <p:nvPr>
            <p:ph type="body"/>
          </p:nvPr>
        </p:nvSpPr>
        <p:spPr>
          <a:xfrm>
            <a:off x="623268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81" name="PlaceHolder 4"/>
          <p:cNvSpPr>
            <a:spLocks noGrp="1"/>
          </p:cNvSpPr>
          <p:nvPr>
            <p:ph type="body"/>
          </p:nvPr>
        </p:nvSpPr>
        <p:spPr>
          <a:xfrm>
            <a:off x="58104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82" name="PlaceHolder 5"/>
          <p:cNvSpPr>
            <a:spLocks noGrp="1"/>
          </p:cNvSpPr>
          <p:nvPr>
            <p:ph type="body"/>
          </p:nvPr>
        </p:nvSpPr>
        <p:spPr>
          <a:xfrm>
            <a:off x="623268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84" name="PlaceHolder 2"/>
          <p:cNvSpPr>
            <a:spLocks noGrp="1"/>
          </p:cNvSpPr>
          <p:nvPr>
            <p:ph type="body"/>
          </p:nvPr>
        </p:nvSpPr>
        <p:spPr>
          <a:xfrm>
            <a:off x="581040" y="218052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85" name="PlaceHolder 3"/>
          <p:cNvSpPr>
            <a:spLocks noGrp="1"/>
          </p:cNvSpPr>
          <p:nvPr>
            <p:ph type="body"/>
          </p:nvPr>
        </p:nvSpPr>
        <p:spPr>
          <a:xfrm>
            <a:off x="4309920" y="218052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86" name="PlaceHolder 4"/>
          <p:cNvSpPr>
            <a:spLocks noGrp="1"/>
          </p:cNvSpPr>
          <p:nvPr>
            <p:ph type="body"/>
          </p:nvPr>
        </p:nvSpPr>
        <p:spPr>
          <a:xfrm>
            <a:off x="8039160" y="218052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87" name="PlaceHolder 5"/>
          <p:cNvSpPr>
            <a:spLocks noGrp="1"/>
          </p:cNvSpPr>
          <p:nvPr>
            <p:ph type="body"/>
          </p:nvPr>
        </p:nvSpPr>
        <p:spPr>
          <a:xfrm>
            <a:off x="581040" y="410184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88" name="PlaceHolder 6"/>
          <p:cNvSpPr>
            <a:spLocks noGrp="1"/>
          </p:cNvSpPr>
          <p:nvPr>
            <p:ph type="body"/>
          </p:nvPr>
        </p:nvSpPr>
        <p:spPr>
          <a:xfrm>
            <a:off x="4309920" y="410184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89" name="PlaceHolder 7"/>
          <p:cNvSpPr>
            <a:spLocks noGrp="1"/>
          </p:cNvSpPr>
          <p:nvPr>
            <p:ph type="body"/>
          </p:nvPr>
        </p:nvSpPr>
        <p:spPr>
          <a:xfrm>
            <a:off x="8039160" y="410184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01" name="PlaceHolder 2"/>
          <p:cNvSpPr>
            <a:spLocks noGrp="1"/>
          </p:cNvSpPr>
          <p:nvPr>
            <p:ph type="subTitle"/>
          </p:nvPr>
        </p:nvSpPr>
        <p:spPr>
          <a:xfrm>
            <a:off x="581040" y="2180520"/>
            <a:ext cx="11029320" cy="367812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03" name="PlaceHolder 2"/>
          <p:cNvSpPr>
            <a:spLocks noGrp="1"/>
          </p:cNvSpPr>
          <p:nvPr>
            <p:ph type="body"/>
          </p:nvPr>
        </p:nvSpPr>
        <p:spPr>
          <a:xfrm>
            <a:off x="581040" y="2180520"/>
            <a:ext cx="11029320" cy="367812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05" name="PlaceHolder 2"/>
          <p:cNvSpPr>
            <a:spLocks noGrp="1"/>
          </p:cNvSpPr>
          <p:nvPr>
            <p:ph type="body"/>
          </p:nvPr>
        </p:nvSpPr>
        <p:spPr>
          <a:xfrm>
            <a:off x="58104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06" name="PlaceHolder 3"/>
          <p:cNvSpPr>
            <a:spLocks noGrp="1"/>
          </p:cNvSpPr>
          <p:nvPr>
            <p:ph type="body"/>
          </p:nvPr>
        </p:nvSpPr>
        <p:spPr>
          <a:xfrm>
            <a:off x="623268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2" name="PlaceHolder 2"/>
          <p:cNvSpPr>
            <a:spLocks noGrp="1"/>
          </p:cNvSpPr>
          <p:nvPr>
            <p:ph type="body"/>
          </p:nvPr>
        </p:nvSpPr>
        <p:spPr>
          <a:xfrm>
            <a:off x="581040" y="2180520"/>
            <a:ext cx="11029320" cy="367812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581040" y="702000"/>
            <a:ext cx="11029320" cy="469872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10" name="PlaceHolder 2"/>
          <p:cNvSpPr>
            <a:spLocks noGrp="1"/>
          </p:cNvSpPr>
          <p:nvPr>
            <p:ph type="body"/>
          </p:nvPr>
        </p:nvSpPr>
        <p:spPr>
          <a:xfrm>
            <a:off x="58104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11" name="PlaceHolder 3"/>
          <p:cNvSpPr>
            <a:spLocks noGrp="1"/>
          </p:cNvSpPr>
          <p:nvPr>
            <p:ph type="body"/>
          </p:nvPr>
        </p:nvSpPr>
        <p:spPr>
          <a:xfrm>
            <a:off x="623268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12" name="PlaceHolder 4"/>
          <p:cNvSpPr>
            <a:spLocks noGrp="1"/>
          </p:cNvSpPr>
          <p:nvPr>
            <p:ph type="body"/>
          </p:nvPr>
        </p:nvSpPr>
        <p:spPr>
          <a:xfrm>
            <a:off x="58104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14" name="PlaceHolder 2"/>
          <p:cNvSpPr>
            <a:spLocks noGrp="1"/>
          </p:cNvSpPr>
          <p:nvPr>
            <p:ph type="body"/>
          </p:nvPr>
        </p:nvSpPr>
        <p:spPr>
          <a:xfrm>
            <a:off x="58104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15" name="PlaceHolder 3"/>
          <p:cNvSpPr>
            <a:spLocks noGrp="1"/>
          </p:cNvSpPr>
          <p:nvPr>
            <p:ph type="body"/>
          </p:nvPr>
        </p:nvSpPr>
        <p:spPr>
          <a:xfrm>
            <a:off x="623268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16" name="PlaceHolder 4"/>
          <p:cNvSpPr>
            <a:spLocks noGrp="1"/>
          </p:cNvSpPr>
          <p:nvPr>
            <p:ph type="body"/>
          </p:nvPr>
        </p:nvSpPr>
        <p:spPr>
          <a:xfrm>
            <a:off x="623268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18" name="PlaceHolder 2"/>
          <p:cNvSpPr>
            <a:spLocks noGrp="1"/>
          </p:cNvSpPr>
          <p:nvPr>
            <p:ph type="body"/>
          </p:nvPr>
        </p:nvSpPr>
        <p:spPr>
          <a:xfrm>
            <a:off x="58104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19" name="PlaceHolder 3"/>
          <p:cNvSpPr>
            <a:spLocks noGrp="1"/>
          </p:cNvSpPr>
          <p:nvPr>
            <p:ph type="body"/>
          </p:nvPr>
        </p:nvSpPr>
        <p:spPr>
          <a:xfrm>
            <a:off x="623268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20" name="PlaceHolder 4"/>
          <p:cNvSpPr>
            <a:spLocks noGrp="1"/>
          </p:cNvSpPr>
          <p:nvPr>
            <p:ph type="body"/>
          </p:nvPr>
        </p:nvSpPr>
        <p:spPr>
          <a:xfrm>
            <a:off x="581040" y="4101840"/>
            <a:ext cx="1102932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22" name="PlaceHolder 2"/>
          <p:cNvSpPr>
            <a:spLocks noGrp="1"/>
          </p:cNvSpPr>
          <p:nvPr>
            <p:ph type="body"/>
          </p:nvPr>
        </p:nvSpPr>
        <p:spPr>
          <a:xfrm>
            <a:off x="581040" y="2180520"/>
            <a:ext cx="1102932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23" name="PlaceHolder 3"/>
          <p:cNvSpPr>
            <a:spLocks noGrp="1"/>
          </p:cNvSpPr>
          <p:nvPr>
            <p:ph type="body"/>
          </p:nvPr>
        </p:nvSpPr>
        <p:spPr>
          <a:xfrm>
            <a:off x="581040" y="4101840"/>
            <a:ext cx="1102932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25" name="PlaceHolder 2"/>
          <p:cNvSpPr>
            <a:spLocks noGrp="1"/>
          </p:cNvSpPr>
          <p:nvPr>
            <p:ph type="body"/>
          </p:nvPr>
        </p:nvSpPr>
        <p:spPr>
          <a:xfrm>
            <a:off x="58104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26" name="PlaceHolder 3"/>
          <p:cNvSpPr>
            <a:spLocks noGrp="1"/>
          </p:cNvSpPr>
          <p:nvPr>
            <p:ph type="body"/>
          </p:nvPr>
        </p:nvSpPr>
        <p:spPr>
          <a:xfrm>
            <a:off x="623268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27" name="PlaceHolder 4"/>
          <p:cNvSpPr>
            <a:spLocks noGrp="1"/>
          </p:cNvSpPr>
          <p:nvPr>
            <p:ph type="body"/>
          </p:nvPr>
        </p:nvSpPr>
        <p:spPr>
          <a:xfrm>
            <a:off x="58104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28" name="PlaceHolder 5"/>
          <p:cNvSpPr>
            <a:spLocks noGrp="1"/>
          </p:cNvSpPr>
          <p:nvPr>
            <p:ph type="body"/>
          </p:nvPr>
        </p:nvSpPr>
        <p:spPr>
          <a:xfrm>
            <a:off x="623268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30" name="PlaceHolder 2"/>
          <p:cNvSpPr>
            <a:spLocks noGrp="1"/>
          </p:cNvSpPr>
          <p:nvPr>
            <p:ph type="body"/>
          </p:nvPr>
        </p:nvSpPr>
        <p:spPr>
          <a:xfrm>
            <a:off x="581040" y="218052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31" name="PlaceHolder 3"/>
          <p:cNvSpPr>
            <a:spLocks noGrp="1"/>
          </p:cNvSpPr>
          <p:nvPr>
            <p:ph type="body"/>
          </p:nvPr>
        </p:nvSpPr>
        <p:spPr>
          <a:xfrm>
            <a:off x="4309920" y="218052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32" name="PlaceHolder 4"/>
          <p:cNvSpPr>
            <a:spLocks noGrp="1"/>
          </p:cNvSpPr>
          <p:nvPr>
            <p:ph type="body"/>
          </p:nvPr>
        </p:nvSpPr>
        <p:spPr>
          <a:xfrm>
            <a:off x="8039160" y="218052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33" name="PlaceHolder 5"/>
          <p:cNvSpPr>
            <a:spLocks noGrp="1"/>
          </p:cNvSpPr>
          <p:nvPr>
            <p:ph type="body"/>
          </p:nvPr>
        </p:nvSpPr>
        <p:spPr>
          <a:xfrm>
            <a:off x="581040" y="410184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34" name="PlaceHolder 6"/>
          <p:cNvSpPr>
            <a:spLocks noGrp="1"/>
          </p:cNvSpPr>
          <p:nvPr>
            <p:ph type="body"/>
          </p:nvPr>
        </p:nvSpPr>
        <p:spPr>
          <a:xfrm>
            <a:off x="4309920" y="410184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35" name="PlaceHolder 7"/>
          <p:cNvSpPr>
            <a:spLocks noGrp="1"/>
          </p:cNvSpPr>
          <p:nvPr>
            <p:ph type="body"/>
          </p:nvPr>
        </p:nvSpPr>
        <p:spPr>
          <a:xfrm>
            <a:off x="8039160" y="4101840"/>
            <a:ext cx="355104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4" name="PlaceHolder 2"/>
          <p:cNvSpPr>
            <a:spLocks noGrp="1"/>
          </p:cNvSpPr>
          <p:nvPr>
            <p:ph type="body"/>
          </p:nvPr>
        </p:nvSpPr>
        <p:spPr>
          <a:xfrm>
            <a:off x="58104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15" name="PlaceHolder 3"/>
          <p:cNvSpPr>
            <a:spLocks noGrp="1"/>
          </p:cNvSpPr>
          <p:nvPr>
            <p:ph type="body"/>
          </p:nvPr>
        </p:nvSpPr>
        <p:spPr>
          <a:xfrm>
            <a:off x="623268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581040" y="702000"/>
            <a:ext cx="11029320" cy="4698720"/>
          </a:xfrm>
          <a:prstGeom prst="rect">
            <a:avLst/>
          </a:prstGeom>
        </p:spPr>
        <p:txBody>
          <a:bodyPr lIns="0" rIns="0" tIns="0" bIns="0" anchor="ctr">
            <a:spAutoFit/>
          </a:bodyPr>
          <a:p>
            <a:pPr algn="ctr"/>
            <a:endParaRPr b="0" lang="hr-H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19" name="PlaceHolder 2"/>
          <p:cNvSpPr>
            <a:spLocks noGrp="1"/>
          </p:cNvSpPr>
          <p:nvPr>
            <p:ph type="body"/>
          </p:nvPr>
        </p:nvSpPr>
        <p:spPr>
          <a:xfrm>
            <a:off x="58104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20" name="PlaceHolder 3"/>
          <p:cNvSpPr>
            <a:spLocks noGrp="1"/>
          </p:cNvSpPr>
          <p:nvPr>
            <p:ph type="body"/>
          </p:nvPr>
        </p:nvSpPr>
        <p:spPr>
          <a:xfrm>
            <a:off x="623268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21" name="PlaceHolder 4"/>
          <p:cNvSpPr>
            <a:spLocks noGrp="1"/>
          </p:cNvSpPr>
          <p:nvPr>
            <p:ph type="body"/>
          </p:nvPr>
        </p:nvSpPr>
        <p:spPr>
          <a:xfrm>
            <a:off x="58104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23" name="PlaceHolder 2"/>
          <p:cNvSpPr>
            <a:spLocks noGrp="1"/>
          </p:cNvSpPr>
          <p:nvPr>
            <p:ph type="body"/>
          </p:nvPr>
        </p:nvSpPr>
        <p:spPr>
          <a:xfrm>
            <a:off x="581040" y="2180520"/>
            <a:ext cx="5382000" cy="367812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24" name="PlaceHolder 3"/>
          <p:cNvSpPr>
            <a:spLocks noGrp="1"/>
          </p:cNvSpPr>
          <p:nvPr>
            <p:ph type="body"/>
          </p:nvPr>
        </p:nvSpPr>
        <p:spPr>
          <a:xfrm>
            <a:off x="623268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25" name="PlaceHolder 4"/>
          <p:cNvSpPr>
            <a:spLocks noGrp="1"/>
          </p:cNvSpPr>
          <p:nvPr>
            <p:ph type="body"/>
          </p:nvPr>
        </p:nvSpPr>
        <p:spPr>
          <a:xfrm>
            <a:off x="6232680" y="410184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81040" y="702000"/>
            <a:ext cx="11029320" cy="1013400"/>
          </a:xfrm>
          <a:prstGeom prst="rect">
            <a:avLst/>
          </a:prstGeom>
        </p:spPr>
        <p:txBody>
          <a:bodyPr lIns="0" rIns="0" tIns="0" bIns="0" anchor="ctr">
            <a:spAutoFit/>
          </a:bodyPr>
          <a:p>
            <a:endParaRPr b="0" lang="en-US" sz="1800" spc="-1" strike="noStrike">
              <a:solidFill>
                <a:srgbClr val="000000"/>
              </a:solidFill>
              <a:latin typeface="Gill Sans MT"/>
            </a:endParaRPr>
          </a:p>
        </p:txBody>
      </p:sp>
      <p:sp>
        <p:nvSpPr>
          <p:cNvPr id="27" name="PlaceHolder 2"/>
          <p:cNvSpPr>
            <a:spLocks noGrp="1"/>
          </p:cNvSpPr>
          <p:nvPr>
            <p:ph type="body"/>
          </p:nvPr>
        </p:nvSpPr>
        <p:spPr>
          <a:xfrm>
            <a:off x="58104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28" name="PlaceHolder 3"/>
          <p:cNvSpPr>
            <a:spLocks noGrp="1"/>
          </p:cNvSpPr>
          <p:nvPr>
            <p:ph type="body"/>
          </p:nvPr>
        </p:nvSpPr>
        <p:spPr>
          <a:xfrm>
            <a:off x="6232680" y="2180520"/>
            <a:ext cx="5382000" cy="1754280"/>
          </a:xfrm>
          <a:prstGeom prst="rect">
            <a:avLst/>
          </a:prstGeom>
        </p:spPr>
        <p:txBody>
          <a:bodyPr lIns="0" rIns="0" tIns="0" bIns="0">
            <a:normAutofit/>
          </a:bodyPr>
          <a:p>
            <a:endParaRPr b="0" lang="en-US" sz="1800" spc="-1" strike="noStrike">
              <a:solidFill>
                <a:srgbClr val="3d3d3d"/>
              </a:solidFill>
              <a:latin typeface="Gill Sans MT"/>
            </a:endParaRPr>
          </a:p>
        </p:txBody>
      </p:sp>
      <p:sp>
        <p:nvSpPr>
          <p:cNvPr id="29" name="PlaceHolder 4"/>
          <p:cNvSpPr>
            <a:spLocks noGrp="1"/>
          </p:cNvSpPr>
          <p:nvPr>
            <p:ph type="body"/>
          </p:nvPr>
        </p:nvSpPr>
        <p:spPr>
          <a:xfrm>
            <a:off x="581040" y="4101840"/>
            <a:ext cx="11029320" cy="1754280"/>
          </a:xfrm>
          <a:prstGeom prst="rect">
            <a:avLst/>
          </a:prstGeom>
        </p:spPr>
        <p:txBody>
          <a:bodyPr lIns="0" rIns="0" tIns="0" bIns="0">
            <a:normAutofit/>
          </a:bodyPr>
          <a:p>
            <a:endParaRPr b="0" lang="en-US" sz="1800" spc="-1" strike="noStrike">
              <a:solidFill>
                <a:srgbClr val="3d3d3d"/>
              </a:solidFill>
              <a:latin typeface="Gill Sans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446400" y="457200"/>
            <a:ext cx="3702960" cy="94680"/>
          </a:xfrm>
          <a:prstGeom prst="rect">
            <a:avLst/>
          </a:prstGeom>
          <a:solidFill>
            <a:schemeClr val="accent1"/>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 name="CustomShape 2"/>
          <p:cNvSpPr/>
          <p:nvPr/>
        </p:nvSpPr>
        <p:spPr>
          <a:xfrm>
            <a:off x="8042040" y="453600"/>
            <a:ext cx="3702960" cy="98280"/>
          </a:xfrm>
          <a:prstGeom prst="rect">
            <a:avLst/>
          </a:prstGeom>
          <a:solidFill>
            <a:schemeClr val="accent4"/>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2" name="CustomShape 3"/>
          <p:cNvSpPr/>
          <p:nvPr/>
        </p:nvSpPr>
        <p:spPr>
          <a:xfrm>
            <a:off x="4241880" y="457200"/>
            <a:ext cx="3702960" cy="91080"/>
          </a:xfrm>
          <a:prstGeom prst="rect">
            <a:avLst/>
          </a:prstGeom>
          <a:solidFill>
            <a:schemeClr val="accent2"/>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446400" y="3085920"/>
            <a:ext cx="11262600" cy="3304440"/>
          </a:xfrm>
          <a:prstGeom prst="rect">
            <a:avLst/>
          </a:prstGeom>
          <a:solidFill>
            <a:schemeClr val="accent1"/>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 name="PlaceHolder 5"/>
          <p:cNvSpPr>
            <a:spLocks noGrp="1"/>
          </p:cNvSpPr>
          <p:nvPr>
            <p:ph type="title"/>
          </p:nvPr>
        </p:nvSpPr>
        <p:spPr>
          <a:xfrm>
            <a:off x="581040" y="1020600"/>
            <a:ext cx="10993320" cy="1474560"/>
          </a:xfrm>
          <a:prstGeom prst="rect">
            <a:avLst/>
          </a:prstGeom>
        </p:spPr>
        <p:txBody>
          <a:bodyPr anchor="b">
            <a:normAutofit/>
          </a:bodyPr>
          <a:p>
            <a:pPr>
              <a:lnSpc>
                <a:spcPct val="100000"/>
              </a:lnSpc>
            </a:pPr>
            <a:r>
              <a:rPr b="0" lang="en-US" sz="3600" spc="-1" strike="noStrike" cap="all">
                <a:solidFill>
                  <a:srgbClr val="465359"/>
                </a:solidFill>
                <a:latin typeface="Gill Sans MT"/>
              </a:rPr>
              <a:t>Kliknite da biste uredili stil naslova matrice</a:t>
            </a:r>
            <a:endParaRPr b="0" lang="en-US" sz="3600" spc="-1" strike="noStrike">
              <a:solidFill>
                <a:srgbClr val="000000"/>
              </a:solidFill>
              <a:latin typeface="Gill Sans MT"/>
            </a:endParaRPr>
          </a:p>
        </p:txBody>
      </p:sp>
      <p:sp>
        <p:nvSpPr>
          <p:cNvPr id="5" name="PlaceHolder 6"/>
          <p:cNvSpPr>
            <a:spLocks noGrp="1"/>
          </p:cNvSpPr>
          <p:nvPr>
            <p:ph type="dt"/>
          </p:nvPr>
        </p:nvSpPr>
        <p:spPr>
          <a:xfrm>
            <a:off x="7606080" y="5956200"/>
            <a:ext cx="2844360" cy="364680"/>
          </a:xfrm>
          <a:prstGeom prst="rect">
            <a:avLst/>
          </a:prstGeom>
        </p:spPr>
        <p:txBody>
          <a:bodyPr anchor="ctr">
            <a:noAutofit/>
          </a:bodyPr>
          <a:p>
            <a:pPr algn="r">
              <a:lnSpc>
                <a:spcPct val="100000"/>
              </a:lnSpc>
            </a:pPr>
            <a:fld id="{88536942-C0F8-4D84-BFA8-A3C6C5755C4E}" type="datetime">
              <a:rPr b="0" lang="hr-HR" sz="900" spc="-1" strike="noStrike">
                <a:solidFill>
                  <a:srgbClr val="6d818a"/>
                </a:solidFill>
                <a:latin typeface="Gill Sans MT"/>
              </a:rPr>
              <a:t>26.03.20</a:t>
            </a:fld>
            <a:endParaRPr b="0" lang="hr-HR" sz="900" spc="-1" strike="noStrike">
              <a:latin typeface="Times New Roman"/>
            </a:endParaRPr>
          </a:p>
        </p:txBody>
      </p:sp>
      <p:sp>
        <p:nvSpPr>
          <p:cNvPr id="6" name="PlaceHolder 7"/>
          <p:cNvSpPr>
            <a:spLocks noGrp="1"/>
          </p:cNvSpPr>
          <p:nvPr>
            <p:ph type="ftr"/>
          </p:nvPr>
        </p:nvSpPr>
        <p:spPr>
          <a:xfrm>
            <a:off x="581040" y="5951880"/>
            <a:ext cx="6916680" cy="364680"/>
          </a:xfrm>
          <a:prstGeom prst="rect">
            <a:avLst/>
          </a:prstGeom>
        </p:spPr>
        <p:txBody>
          <a:bodyPr anchor="ctr">
            <a:noAutofit/>
          </a:bodyPr>
          <a:p>
            <a:endParaRPr b="0" lang="hr-HR" sz="2400" spc="-1" strike="noStrike">
              <a:latin typeface="Times New Roman"/>
            </a:endParaRPr>
          </a:p>
        </p:txBody>
      </p:sp>
      <p:sp>
        <p:nvSpPr>
          <p:cNvPr id="7" name="PlaceHolder 8"/>
          <p:cNvSpPr>
            <a:spLocks noGrp="1"/>
          </p:cNvSpPr>
          <p:nvPr>
            <p:ph type="sldNum"/>
          </p:nvPr>
        </p:nvSpPr>
        <p:spPr>
          <a:xfrm>
            <a:off x="10558440" y="5956200"/>
            <a:ext cx="1015920" cy="364680"/>
          </a:xfrm>
          <a:prstGeom prst="rect">
            <a:avLst/>
          </a:prstGeom>
        </p:spPr>
        <p:txBody>
          <a:bodyPr anchor="ctr">
            <a:noAutofit/>
          </a:bodyPr>
          <a:p>
            <a:pPr algn="r">
              <a:lnSpc>
                <a:spcPct val="100000"/>
              </a:lnSpc>
            </a:pPr>
            <a:fld id="{051F777B-65C5-41D3-BD3F-EF60BFC47605}" type="slidenum">
              <a:rPr b="0" lang="hr-HR" sz="900" spc="-1" strike="noStrike">
                <a:solidFill>
                  <a:srgbClr val="6d818a"/>
                </a:solidFill>
                <a:latin typeface="Gill Sans MT"/>
              </a:rPr>
              <a:t>&lt;number&gt;</a:t>
            </a:fld>
            <a:endParaRPr b="0" lang="hr-HR" sz="900" spc="-1" strike="noStrike">
              <a:latin typeface="Times New Roman"/>
            </a:endParaRPr>
          </a:p>
        </p:txBody>
      </p:sp>
      <p:sp>
        <p:nvSpPr>
          <p:cNvPr id="8"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3d3d3d"/>
                </a:solidFill>
                <a:latin typeface="Gill Sans MT"/>
              </a:rPr>
              <a:t>Kliknite za uređivanje oblika teksta</a:t>
            </a:r>
            <a:endParaRPr b="0" lang="en-US" sz="1800" spc="-1" strike="noStrike">
              <a:solidFill>
                <a:srgbClr val="3d3d3d"/>
              </a:solidFill>
              <a:latin typeface="Gill Sans MT"/>
            </a:endParaRPr>
          </a:p>
          <a:p>
            <a:pPr lvl="1" marL="864000" indent="-324000">
              <a:spcBef>
                <a:spcPts val="1134"/>
              </a:spcBef>
              <a:buClr>
                <a:srgbClr val="000000"/>
              </a:buClr>
              <a:buSzPct val="75000"/>
              <a:buFont typeface="Symbol" charset="2"/>
              <a:buChar char=""/>
            </a:pPr>
            <a:r>
              <a:rPr b="0" lang="en-US" sz="1400" spc="-1" strike="noStrike">
                <a:solidFill>
                  <a:srgbClr val="3d3d3d"/>
                </a:solidFill>
                <a:latin typeface="Gill Sans MT"/>
              </a:rPr>
              <a:t>Druga razina konture</a:t>
            </a:r>
            <a:endParaRPr b="0" lang="en-US" sz="1400" spc="-1" strike="noStrike">
              <a:solidFill>
                <a:srgbClr val="3d3d3d"/>
              </a:solidFill>
              <a:latin typeface="Gill Sans MT"/>
            </a:endParaRPr>
          </a:p>
          <a:p>
            <a:pPr lvl="2" marL="1296000" indent="-288000">
              <a:spcBef>
                <a:spcPts val="850"/>
              </a:spcBef>
              <a:buClr>
                <a:srgbClr val="000000"/>
              </a:buClr>
              <a:buSzPct val="45000"/>
              <a:buFont typeface="Wingdings" charset="2"/>
              <a:buChar char=""/>
            </a:pPr>
            <a:r>
              <a:rPr b="0" lang="en-US" sz="1200" spc="-1" strike="noStrike">
                <a:solidFill>
                  <a:srgbClr val="3d3d3d"/>
                </a:solidFill>
                <a:latin typeface="Gill Sans MT"/>
              </a:rPr>
              <a:t>Treća razina konture</a:t>
            </a:r>
            <a:endParaRPr b="0" lang="en-US" sz="1200" spc="-1" strike="noStrike">
              <a:solidFill>
                <a:srgbClr val="3d3d3d"/>
              </a:solidFill>
              <a:latin typeface="Gill Sans MT"/>
            </a:endParaRPr>
          </a:p>
          <a:p>
            <a:pPr lvl="3" marL="1728000" indent="-216000">
              <a:spcBef>
                <a:spcPts val="567"/>
              </a:spcBef>
              <a:buClr>
                <a:srgbClr val="000000"/>
              </a:buClr>
              <a:buSzPct val="75000"/>
              <a:buFont typeface="Symbol" charset="2"/>
              <a:buChar char=""/>
            </a:pPr>
            <a:r>
              <a:rPr b="0" lang="en-US" sz="1200" spc="-1" strike="noStrike">
                <a:solidFill>
                  <a:srgbClr val="3d3d3d"/>
                </a:solidFill>
                <a:latin typeface="Gill Sans MT"/>
              </a:rPr>
              <a:t>Četvrta razina kontura</a:t>
            </a:r>
            <a:endParaRPr b="0" lang="en-US" sz="1200" spc="-1" strike="noStrike">
              <a:solidFill>
                <a:srgbClr val="3d3d3d"/>
              </a:solidFill>
              <a:latin typeface="Gill Sans MT"/>
            </a:endParaRPr>
          </a:p>
          <a:p>
            <a:pPr lvl="4" marL="2160000" indent="-216000">
              <a:spcBef>
                <a:spcPts val="283"/>
              </a:spcBef>
              <a:buClr>
                <a:srgbClr val="000000"/>
              </a:buClr>
              <a:buSzPct val="45000"/>
              <a:buFont typeface="Wingdings" charset="2"/>
              <a:buChar char=""/>
            </a:pPr>
            <a:r>
              <a:rPr b="0" lang="en-US" sz="2000" spc="-1" strike="noStrike">
                <a:solidFill>
                  <a:srgbClr val="3d3d3d"/>
                </a:solidFill>
                <a:latin typeface="Gill Sans MT"/>
              </a:rPr>
              <a:t>Peta razina kontura</a:t>
            </a:r>
            <a:endParaRPr b="0" lang="en-US" sz="2000" spc="-1" strike="noStrike">
              <a:solidFill>
                <a:srgbClr val="3d3d3d"/>
              </a:solidFill>
              <a:latin typeface="Gill Sans MT"/>
            </a:endParaRPr>
          </a:p>
          <a:p>
            <a:pPr lvl="5" marL="2592000" indent="-216000">
              <a:spcBef>
                <a:spcPts val="283"/>
              </a:spcBef>
              <a:buClr>
                <a:srgbClr val="000000"/>
              </a:buClr>
              <a:buSzPct val="45000"/>
              <a:buFont typeface="Wingdings" charset="2"/>
              <a:buChar char=""/>
            </a:pPr>
            <a:r>
              <a:rPr b="0" lang="en-US" sz="2000" spc="-1" strike="noStrike">
                <a:solidFill>
                  <a:srgbClr val="3d3d3d"/>
                </a:solidFill>
                <a:latin typeface="Gill Sans MT"/>
              </a:rPr>
              <a:t>Šesta razina kontura</a:t>
            </a:r>
            <a:endParaRPr b="0" lang="en-US" sz="2000" spc="-1" strike="noStrike">
              <a:solidFill>
                <a:srgbClr val="3d3d3d"/>
              </a:solidFill>
              <a:latin typeface="Gill Sans MT"/>
            </a:endParaRPr>
          </a:p>
          <a:p>
            <a:pPr lvl="6" marL="3024000" indent="-216000">
              <a:spcBef>
                <a:spcPts val="283"/>
              </a:spcBef>
              <a:buClr>
                <a:srgbClr val="000000"/>
              </a:buClr>
              <a:buSzPct val="45000"/>
              <a:buFont typeface="Wingdings" charset="2"/>
              <a:buChar char=""/>
            </a:pPr>
            <a:r>
              <a:rPr b="0" lang="en-US" sz="2000" spc="-1" strike="noStrike">
                <a:solidFill>
                  <a:srgbClr val="3d3d3d"/>
                </a:solidFill>
                <a:latin typeface="Gill Sans MT"/>
              </a:rPr>
              <a:t>Sedma razina konture</a:t>
            </a:r>
            <a:endParaRPr b="0" lang="en-US" sz="2000" spc="-1" strike="noStrike">
              <a:solidFill>
                <a:srgbClr val="3d3d3d"/>
              </a:solidFill>
              <a:latin typeface="Gill Sans MT"/>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CustomShape 1"/>
          <p:cNvSpPr/>
          <p:nvPr/>
        </p:nvSpPr>
        <p:spPr>
          <a:xfrm>
            <a:off x="446400" y="457200"/>
            <a:ext cx="3702960" cy="94680"/>
          </a:xfrm>
          <a:prstGeom prst="rect">
            <a:avLst/>
          </a:prstGeom>
          <a:solidFill>
            <a:schemeClr val="accent1"/>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6" name="CustomShape 2"/>
          <p:cNvSpPr/>
          <p:nvPr/>
        </p:nvSpPr>
        <p:spPr>
          <a:xfrm>
            <a:off x="8042040" y="453600"/>
            <a:ext cx="3702960" cy="98280"/>
          </a:xfrm>
          <a:prstGeom prst="rect">
            <a:avLst/>
          </a:prstGeom>
          <a:solidFill>
            <a:schemeClr val="accent4"/>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7" name="CustomShape 3"/>
          <p:cNvSpPr/>
          <p:nvPr/>
        </p:nvSpPr>
        <p:spPr>
          <a:xfrm>
            <a:off x="4241880" y="457200"/>
            <a:ext cx="3702960" cy="91080"/>
          </a:xfrm>
          <a:prstGeom prst="rect">
            <a:avLst/>
          </a:prstGeom>
          <a:solidFill>
            <a:schemeClr val="accent2"/>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8" name="CustomShape 4"/>
          <p:cNvSpPr/>
          <p:nvPr/>
        </p:nvSpPr>
        <p:spPr>
          <a:xfrm>
            <a:off x="440280" y="614520"/>
            <a:ext cx="11309040" cy="1189080"/>
          </a:xfrm>
          <a:prstGeom prst="rect">
            <a:avLst/>
          </a:prstGeom>
          <a:solidFill>
            <a:schemeClr val="accent1"/>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9" name="PlaceHolder 5"/>
          <p:cNvSpPr>
            <a:spLocks noGrp="1"/>
          </p:cNvSpPr>
          <p:nvPr>
            <p:ph type="title"/>
          </p:nvPr>
        </p:nvSpPr>
        <p:spPr>
          <a:xfrm>
            <a:off x="581040" y="702000"/>
            <a:ext cx="11029320" cy="1013400"/>
          </a:xfrm>
          <a:prstGeom prst="rect">
            <a:avLst/>
          </a:prstGeom>
        </p:spPr>
        <p:txBody>
          <a:bodyPr anchor="b">
            <a:noAutofit/>
          </a:bodyPr>
          <a:p>
            <a:pPr>
              <a:lnSpc>
                <a:spcPct val="100000"/>
              </a:lnSpc>
            </a:pPr>
            <a:r>
              <a:rPr b="0" lang="en-US" sz="2800" spc="-1" strike="noStrike" cap="all">
                <a:solidFill>
                  <a:srgbClr val="ffffff"/>
                </a:solidFill>
                <a:latin typeface="Gill Sans MT"/>
              </a:rPr>
              <a:t>Kliknite da biste uredili stil naslova matrice</a:t>
            </a:r>
            <a:endParaRPr b="0" lang="en-US" sz="2800" spc="-1" strike="noStrike">
              <a:solidFill>
                <a:srgbClr val="000000"/>
              </a:solidFill>
              <a:latin typeface="Gill Sans MT"/>
            </a:endParaRPr>
          </a:p>
        </p:txBody>
      </p:sp>
      <p:sp>
        <p:nvSpPr>
          <p:cNvPr id="50" name="PlaceHolder 6"/>
          <p:cNvSpPr>
            <a:spLocks noGrp="1"/>
          </p:cNvSpPr>
          <p:nvPr>
            <p:ph type="body"/>
          </p:nvPr>
        </p:nvSpPr>
        <p:spPr>
          <a:xfrm>
            <a:off x="581040" y="2180520"/>
            <a:ext cx="11029320" cy="3678120"/>
          </a:xfrm>
          <a:prstGeom prst="rect">
            <a:avLst/>
          </a:prstGeom>
        </p:spPr>
        <p:txBody>
          <a:bodyPr anchor="ctr">
            <a:noAutofit/>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Kliknite da biste uredili matrice</a:t>
            </a:r>
            <a:endParaRPr b="0" lang="en-US" sz="1800" spc="-1" strike="noStrike">
              <a:solidFill>
                <a:srgbClr val="3d3d3d"/>
              </a:solidFill>
              <a:latin typeface="Gill Sans MT"/>
            </a:endParaRPr>
          </a:p>
          <a:p>
            <a:pPr lvl="1" marL="630000" indent="-305640">
              <a:lnSpc>
                <a:spcPct val="100000"/>
              </a:lnSpc>
              <a:spcBef>
                <a:spcPts val="320"/>
              </a:spcBef>
              <a:spcAft>
                <a:spcPts val="601"/>
              </a:spcAft>
              <a:buClr>
                <a:srgbClr val="ed8428"/>
              </a:buClr>
              <a:buSzPct val="92000"/>
              <a:buFont typeface="Wingdings 2" charset="2"/>
              <a:buChar char=""/>
            </a:pPr>
            <a:r>
              <a:rPr b="0" lang="en-US" sz="1600" spc="-1" strike="noStrike">
                <a:solidFill>
                  <a:srgbClr val="3d3d3d"/>
                </a:solidFill>
                <a:latin typeface="Gill Sans MT"/>
              </a:rPr>
              <a:t>Druga razina</a:t>
            </a:r>
            <a:endParaRPr b="0" lang="en-US" sz="1600" spc="-1" strike="noStrike">
              <a:solidFill>
                <a:srgbClr val="3d3d3d"/>
              </a:solidFill>
              <a:latin typeface="Gill Sans MT"/>
            </a:endParaRPr>
          </a:p>
          <a:p>
            <a:pPr lvl="2" marL="900000" indent="-269640">
              <a:lnSpc>
                <a:spcPct val="100000"/>
              </a:lnSpc>
              <a:spcBef>
                <a:spcPts val="281"/>
              </a:spcBef>
              <a:spcAft>
                <a:spcPts val="601"/>
              </a:spcAft>
              <a:buClr>
                <a:srgbClr val="ed8428"/>
              </a:buClr>
              <a:buSzPct val="92000"/>
              <a:buFont typeface="Wingdings 2" charset="2"/>
              <a:buChar char=""/>
            </a:pPr>
            <a:r>
              <a:rPr b="0" lang="en-US" sz="1400" spc="-1" strike="noStrike">
                <a:solidFill>
                  <a:srgbClr val="3d3d3d"/>
                </a:solidFill>
                <a:latin typeface="Gill Sans MT"/>
              </a:rPr>
              <a:t>Treća razina</a:t>
            </a:r>
            <a:endParaRPr b="0" lang="en-US" sz="1400" spc="-1" strike="noStrike">
              <a:solidFill>
                <a:srgbClr val="3d3d3d"/>
              </a:solidFill>
              <a:latin typeface="Gill Sans MT"/>
            </a:endParaRPr>
          </a:p>
          <a:p>
            <a:pPr lvl="3" marL="1242000" indent="-233640">
              <a:lnSpc>
                <a:spcPct val="100000"/>
              </a:lnSpc>
              <a:spcBef>
                <a:spcPts val="241"/>
              </a:spcBef>
              <a:spcAft>
                <a:spcPts val="601"/>
              </a:spcAft>
              <a:buClr>
                <a:srgbClr val="ed8428"/>
              </a:buClr>
              <a:buSzPct val="92000"/>
              <a:buFont typeface="Wingdings 2" charset="2"/>
              <a:buChar char=""/>
            </a:pPr>
            <a:r>
              <a:rPr b="0" lang="en-US" sz="1200" spc="-1" strike="noStrike">
                <a:solidFill>
                  <a:srgbClr val="3d3d3d"/>
                </a:solidFill>
                <a:latin typeface="Gill Sans MT"/>
              </a:rPr>
              <a:t>Četvrta razina</a:t>
            </a:r>
            <a:endParaRPr b="0" lang="en-US" sz="1200" spc="-1" strike="noStrike">
              <a:solidFill>
                <a:srgbClr val="3d3d3d"/>
              </a:solidFill>
              <a:latin typeface="Gill Sans MT"/>
            </a:endParaRPr>
          </a:p>
          <a:p>
            <a:pPr lvl="4" marL="1602000" indent="-233640">
              <a:lnSpc>
                <a:spcPct val="100000"/>
              </a:lnSpc>
              <a:spcBef>
                <a:spcPts val="241"/>
              </a:spcBef>
              <a:spcAft>
                <a:spcPts val="601"/>
              </a:spcAft>
              <a:buClr>
                <a:srgbClr val="ed8428"/>
              </a:buClr>
              <a:buSzPct val="92000"/>
              <a:buFont typeface="Wingdings 2" charset="2"/>
              <a:buChar char=""/>
            </a:pPr>
            <a:r>
              <a:rPr b="0" lang="en-US" sz="1200" spc="-1" strike="noStrike">
                <a:solidFill>
                  <a:srgbClr val="3d3d3d"/>
                </a:solidFill>
                <a:latin typeface="Gill Sans MT"/>
              </a:rPr>
              <a:t>Peta razina stilove teksta</a:t>
            </a:r>
            <a:endParaRPr b="0" lang="en-US" sz="1200" spc="-1" strike="noStrike">
              <a:solidFill>
                <a:srgbClr val="3d3d3d"/>
              </a:solidFill>
              <a:latin typeface="Gill Sans MT"/>
            </a:endParaRPr>
          </a:p>
        </p:txBody>
      </p:sp>
      <p:sp>
        <p:nvSpPr>
          <p:cNvPr id="51" name="PlaceHolder 7"/>
          <p:cNvSpPr>
            <a:spLocks noGrp="1"/>
          </p:cNvSpPr>
          <p:nvPr>
            <p:ph type="dt"/>
          </p:nvPr>
        </p:nvSpPr>
        <p:spPr>
          <a:xfrm>
            <a:off x="7606080" y="5956200"/>
            <a:ext cx="2844360" cy="364680"/>
          </a:xfrm>
          <a:prstGeom prst="rect">
            <a:avLst/>
          </a:prstGeom>
        </p:spPr>
        <p:txBody>
          <a:bodyPr anchor="ctr">
            <a:noAutofit/>
          </a:bodyPr>
          <a:p>
            <a:pPr algn="r">
              <a:lnSpc>
                <a:spcPct val="100000"/>
              </a:lnSpc>
            </a:pPr>
            <a:fld id="{67AB7BCA-2462-4805-8729-4B72B6BC8BFE}" type="datetime">
              <a:rPr b="0" lang="hr-HR" sz="900" spc="-1" strike="noStrike">
                <a:solidFill>
                  <a:srgbClr val="ed8428"/>
                </a:solidFill>
                <a:latin typeface="Gill Sans MT"/>
              </a:rPr>
              <a:t>26.03.20</a:t>
            </a:fld>
            <a:endParaRPr b="0" lang="hr-HR" sz="900" spc="-1" strike="noStrike">
              <a:latin typeface="Times New Roman"/>
            </a:endParaRPr>
          </a:p>
        </p:txBody>
      </p:sp>
      <p:sp>
        <p:nvSpPr>
          <p:cNvPr id="52" name="PlaceHolder 8"/>
          <p:cNvSpPr>
            <a:spLocks noGrp="1"/>
          </p:cNvSpPr>
          <p:nvPr>
            <p:ph type="ftr"/>
          </p:nvPr>
        </p:nvSpPr>
        <p:spPr>
          <a:xfrm>
            <a:off x="581040" y="5951880"/>
            <a:ext cx="6916680" cy="364680"/>
          </a:xfrm>
          <a:prstGeom prst="rect">
            <a:avLst/>
          </a:prstGeom>
        </p:spPr>
        <p:txBody>
          <a:bodyPr anchor="ctr">
            <a:noAutofit/>
          </a:bodyPr>
          <a:p>
            <a:endParaRPr b="0" lang="hr-HR" sz="2400" spc="-1" strike="noStrike">
              <a:latin typeface="Times New Roman"/>
            </a:endParaRPr>
          </a:p>
        </p:txBody>
      </p:sp>
      <p:sp>
        <p:nvSpPr>
          <p:cNvPr id="53" name="PlaceHolder 9"/>
          <p:cNvSpPr>
            <a:spLocks noGrp="1"/>
          </p:cNvSpPr>
          <p:nvPr>
            <p:ph type="sldNum"/>
          </p:nvPr>
        </p:nvSpPr>
        <p:spPr>
          <a:xfrm>
            <a:off x="10558440" y="5956200"/>
            <a:ext cx="1052280" cy="364680"/>
          </a:xfrm>
          <a:prstGeom prst="rect">
            <a:avLst/>
          </a:prstGeom>
        </p:spPr>
        <p:txBody>
          <a:bodyPr anchor="ctr">
            <a:noAutofit/>
          </a:bodyPr>
          <a:p>
            <a:pPr algn="r">
              <a:lnSpc>
                <a:spcPct val="100000"/>
              </a:lnSpc>
            </a:pPr>
            <a:fld id="{BC0DA8EC-2456-41E2-9544-C1BF5BDFD6CF}" type="slidenum">
              <a:rPr b="0" lang="hr-HR" sz="900" spc="-1" strike="noStrike">
                <a:solidFill>
                  <a:srgbClr val="ed8428"/>
                </a:solidFill>
                <a:latin typeface="Gill Sans MT"/>
              </a:rPr>
              <a:t>&lt;number&gt;</a:t>
            </a:fld>
            <a:endParaRPr b="0" lang="hr-H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CustomShape 1"/>
          <p:cNvSpPr/>
          <p:nvPr/>
        </p:nvSpPr>
        <p:spPr>
          <a:xfrm>
            <a:off x="446400" y="457200"/>
            <a:ext cx="3702960" cy="94680"/>
          </a:xfrm>
          <a:prstGeom prst="rect">
            <a:avLst/>
          </a:prstGeom>
          <a:solidFill>
            <a:schemeClr val="accent1"/>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91" name="CustomShape 2"/>
          <p:cNvSpPr/>
          <p:nvPr/>
        </p:nvSpPr>
        <p:spPr>
          <a:xfrm>
            <a:off x="8042040" y="453600"/>
            <a:ext cx="3702960" cy="98280"/>
          </a:xfrm>
          <a:prstGeom prst="rect">
            <a:avLst/>
          </a:prstGeom>
          <a:solidFill>
            <a:schemeClr val="accent4"/>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92" name="CustomShape 3"/>
          <p:cNvSpPr/>
          <p:nvPr/>
        </p:nvSpPr>
        <p:spPr>
          <a:xfrm>
            <a:off x="4241880" y="457200"/>
            <a:ext cx="3702960" cy="91080"/>
          </a:xfrm>
          <a:prstGeom prst="rect">
            <a:avLst/>
          </a:prstGeom>
          <a:solidFill>
            <a:schemeClr val="accent2"/>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93" name="CustomShape 4"/>
          <p:cNvSpPr/>
          <p:nvPr/>
        </p:nvSpPr>
        <p:spPr>
          <a:xfrm>
            <a:off x="446040" y="606600"/>
            <a:ext cx="11299680" cy="1258560"/>
          </a:xfrm>
          <a:prstGeom prst="rect">
            <a:avLst/>
          </a:prstGeom>
          <a:solidFill>
            <a:schemeClr val="accent1"/>
          </a:solidFill>
          <a:ln>
            <a:noFill/>
          </a:ln>
          <a:effectLst>
            <a:outerShdw blurRad="38100" dir="5400000" dist="2556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94" name="PlaceHolder 5"/>
          <p:cNvSpPr>
            <a:spLocks noGrp="1"/>
          </p:cNvSpPr>
          <p:nvPr>
            <p:ph type="title"/>
          </p:nvPr>
        </p:nvSpPr>
        <p:spPr>
          <a:xfrm>
            <a:off x="581040" y="729720"/>
            <a:ext cx="11029320" cy="987840"/>
          </a:xfrm>
          <a:prstGeom prst="rect">
            <a:avLst/>
          </a:prstGeom>
        </p:spPr>
        <p:txBody>
          <a:bodyPr anchor="b">
            <a:noAutofit/>
          </a:bodyPr>
          <a:p>
            <a:pPr>
              <a:lnSpc>
                <a:spcPct val="100000"/>
              </a:lnSpc>
            </a:pPr>
            <a:r>
              <a:rPr b="0" lang="en-US" sz="2800" spc="-1" strike="noStrike" cap="all">
                <a:solidFill>
                  <a:srgbClr val="ffffff"/>
                </a:solidFill>
                <a:latin typeface="Gill Sans MT"/>
              </a:rPr>
              <a:t>Kliknite da biste uredili stil naslova matrice</a:t>
            </a:r>
            <a:endParaRPr b="0" lang="en-US" sz="2800" spc="-1" strike="noStrike">
              <a:solidFill>
                <a:srgbClr val="000000"/>
              </a:solidFill>
              <a:latin typeface="Gill Sans MT"/>
            </a:endParaRPr>
          </a:p>
        </p:txBody>
      </p:sp>
      <p:sp>
        <p:nvSpPr>
          <p:cNvPr id="95" name="PlaceHolder 6"/>
          <p:cNvSpPr>
            <a:spLocks noGrp="1"/>
          </p:cNvSpPr>
          <p:nvPr>
            <p:ph type="body"/>
          </p:nvPr>
        </p:nvSpPr>
        <p:spPr>
          <a:xfrm>
            <a:off x="581040" y="2228040"/>
            <a:ext cx="5421960" cy="3632760"/>
          </a:xfrm>
          <a:prstGeom prst="rect">
            <a:avLst/>
          </a:prstGeom>
        </p:spPr>
        <p:txBody>
          <a:bodyPr anchor="ctr">
            <a:normAutofit/>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Kliknite da biste uredili matrice</a:t>
            </a:r>
            <a:endParaRPr b="0" lang="en-US" sz="1800" spc="-1" strike="noStrike">
              <a:solidFill>
                <a:srgbClr val="3d3d3d"/>
              </a:solidFill>
              <a:latin typeface="Gill Sans MT"/>
            </a:endParaRPr>
          </a:p>
          <a:p>
            <a:pPr lvl="1" marL="630000" indent="-305640">
              <a:lnSpc>
                <a:spcPct val="100000"/>
              </a:lnSpc>
              <a:spcBef>
                <a:spcPts val="320"/>
              </a:spcBef>
              <a:spcAft>
                <a:spcPts val="601"/>
              </a:spcAft>
              <a:buClr>
                <a:srgbClr val="ed8428"/>
              </a:buClr>
              <a:buSzPct val="92000"/>
              <a:buFont typeface="Wingdings 2" charset="2"/>
              <a:buChar char=""/>
            </a:pPr>
            <a:r>
              <a:rPr b="0" lang="en-US" sz="1600" spc="-1" strike="noStrike">
                <a:solidFill>
                  <a:srgbClr val="3d3d3d"/>
                </a:solidFill>
                <a:latin typeface="Gill Sans MT"/>
              </a:rPr>
              <a:t>Druga razina</a:t>
            </a:r>
            <a:endParaRPr b="0" lang="en-US" sz="1600" spc="-1" strike="noStrike">
              <a:solidFill>
                <a:srgbClr val="3d3d3d"/>
              </a:solidFill>
              <a:latin typeface="Gill Sans MT"/>
            </a:endParaRPr>
          </a:p>
          <a:p>
            <a:pPr lvl="2" marL="900000" indent="-269640">
              <a:lnSpc>
                <a:spcPct val="100000"/>
              </a:lnSpc>
              <a:spcBef>
                <a:spcPts val="281"/>
              </a:spcBef>
              <a:spcAft>
                <a:spcPts val="601"/>
              </a:spcAft>
              <a:buClr>
                <a:srgbClr val="ed8428"/>
              </a:buClr>
              <a:buSzPct val="92000"/>
              <a:buFont typeface="Wingdings 2" charset="2"/>
              <a:buChar char=""/>
            </a:pPr>
            <a:r>
              <a:rPr b="0" lang="en-US" sz="1400" spc="-1" strike="noStrike">
                <a:solidFill>
                  <a:srgbClr val="3d3d3d"/>
                </a:solidFill>
                <a:latin typeface="Gill Sans MT"/>
              </a:rPr>
              <a:t>Treća razina</a:t>
            </a:r>
            <a:endParaRPr b="0" lang="en-US" sz="1400" spc="-1" strike="noStrike">
              <a:solidFill>
                <a:srgbClr val="3d3d3d"/>
              </a:solidFill>
              <a:latin typeface="Gill Sans MT"/>
            </a:endParaRPr>
          </a:p>
          <a:p>
            <a:pPr lvl="3" marL="1242000" indent="-233640">
              <a:lnSpc>
                <a:spcPct val="100000"/>
              </a:lnSpc>
              <a:spcBef>
                <a:spcPts val="241"/>
              </a:spcBef>
              <a:spcAft>
                <a:spcPts val="601"/>
              </a:spcAft>
              <a:buClr>
                <a:srgbClr val="ed8428"/>
              </a:buClr>
              <a:buSzPct val="92000"/>
              <a:buFont typeface="Wingdings 2" charset="2"/>
              <a:buChar char=""/>
            </a:pPr>
            <a:r>
              <a:rPr b="0" lang="en-US" sz="1200" spc="-1" strike="noStrike">
                <a:solidFill>
                  <a:srgbClr val="3d3d3d"/>
                </a:solidFill>
                <a:latin typeface="Gill Sans MT"/>
              </a:rPr>
              <a:t>Četvrta razina</a:t>
            </a:r>
            <a:endParaRPr b="0" lang="en-US" sz="1200" spc="-1" strike="noStrike">
              <a:solidFill>
                <a:srgbClr val="3d3d3d"/>
              </a:solidFill>
              <a:latin typeface="Gill Sans MT"/>
            </a:endParaRPr>
          </a:p>
          <a:p>
            <a:pPr lvl="4" marL="1602000" indent="-233640">
              <a:lnSpc>
                <a:spcPct val="100000"/>
              </a:lnSpc>
              <a:spcBef>
                <a:spcPts val="241"/>
              </a:spcBef>
              <a:spcAft>
                <a:spcPts val="601"/>
              </a:spcAft>
              <a:buClr>
                <a:srgbClr val="ed8428"/>
              </a:buClr>
              <a:buSzPct val="92000"/>
              <a:buFont typeface="Wingdings 2" charset="2"/>
              <a:buChar char=""/>
            </a:pPr>
            <a:r>
              <a:rPr b="0" lang="en-US" sz="1200" spc="-1" strike="noStrike">
                <a:solidFill>
                  <a:srgbClr val="3d3d3d"/>
                </a:solidFill>
                <a:latin typeface="Gill Sans MT"/>
              </a:rPr>
              <a:t>Peta razina stilove teksta</a:t>
            </a:r>
            <a:endParaRPr b="0" lang="en-US" sz="1200" spc="-1" strike="noStrike">
              <a:solidFill>
                <a:srgbClr val="3d3d3d"/>
              </a:solidFill>
              <a:latin typeface="Gill Sans MT"/>
            </a:endParaRPr>
          </a:p>
        </p:txBody>
      </p:sp>
      <p:sp>
        <p:nvSpPr>
          <p:cNvPr id="96" name="PlaceHolder 7"/>
          <p:cNvSpPr>
            <a:spLocks noGrp="1"/>
          </p:cNvSpPr>
          <p:nvPr>
            <p:ph type="body"/>
          </p:nvPr>
        </p:nvSpPr>
        <p:spPr>
          <a:xfrm>
            <a:off x="6188400" y="2228040"/>
            <a:ext cx="5421960" cy="3632760"/>
          </a:xfrm>
          <a:prstGeom prst="rect">
            <a:avLst/>
          </a:prstGeom>
        </p:spPr>
        <p:txBody>
          <a:bodyPr anchor="ctr">
            <a:normAutofit/>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Kliknite da biste uredili matrice</a:t>
            </a:r>
            <a:endParaRPr b="0" lang="en-US" sz="1800" spc="-1" strike="noStrike">
              <a:solidFill>
                <a:srgbClr val="3d3d3d"/>
              </a:solidFill>
              <a:latin typeface="Gill Sans MT"/>
            </a:endParaRPr>
          </a:p>
          <a:p>
            <a:pPr lvl="1" marL="630000" indent="-305640">
              <a:lnSpc>
                <a:spcPct val="100000"/>
              </a:lnSpc>
              <a:spcBef>
                <a:spcPts val="320"/>
              </a:spcBef>
              <a:spcAft>
                <a:spcPts val="601"/>
              </a:spcAft>
              <a:buClr>
                <a:srgbClr val="ed8428"/>
              </a:buClr>
              <a:buSzPct val="92000"/>
              <a:buFont typeface="Wingdings 2" charset="2"/>
              <a:buChar char=""/>
            </a:pPr>
            <a:r>
              <a:rPr b="0" lang="en-US" sz="1600" spc="-1" strike="noStrike">
                <a:solidFill>
                  <a:srgbClr val="3d3d3d"/>
                </a:solidFill>
                <a:latin typeface="Gill Sans MT"/>
              </a:rPr>
              <a:t>Druga razina</a:t>
            </a:r>
            <a:endParaRPr b="0" lang="en-US" sz="1600" spc="-1" strike="noStrike">
              <a:solidFill>
                <a:srgbClr val="3d3d3d"/>
              </a:solidFill>
              <a:latin typeface="Gill Sans MT"/>
            </a:endParaRPr>
          </a:p>
          <a:p>
            <a:pPr lvl="2" marL="900000" indent="-269640">
              <a:lnSpc>
                <a:spcPct val="100000"/>
              </a:lnSpc>
              <a:spcBef>
                <a:spcPts val="281"/>
              </a:spcBef>
              <a:spcAft>
                <a:spcPts val="601"/>
              </a:spcAft>
              <a:buClr>
                <a:srgbClr val="ed8428"/>
              </a:buClr>
              <a:buSzPct val="92000"/>
              <a:buFont typeface="Wingdings 2" charset="2"/>
              <a:buChar char=""/>
            </a:pPr>
            <a:r>
              <a:rPr b="0" lang="en-US" sz="1400" spc="-1" strike="noStrike">
                <a:solidFill>
                  <a:srgbClr val="3d3d3d"/>
                </a:solidFill>
                <a:latin typeface="Gill Sans MT"/>
              </a:rPr>
              <a:t>Treća razina</a:t>
            </a:r>
            <a:endParaRPr b="0" lang="en-US" sz="1400" spc="-1" strike="noStrike">
              <a:solidFill>
                <a:srgbClr val="3d3d3d"/>
              </a:solidFill>
              <a:latin typeface="Gill Sans MT"/>
            </a:endParaRPr>
          </a:p>
          <a:p>
            <a:pPr lvl="3" marL="1242000" indent="-233640">
              <a:lnSpc>
                <a:spcPct val="100000"/>
              </a:lnSpc>
              <a:spcBef>
                <a:spcPts val="241"/>
              </a:spcBef>
              <a:spcAft>
                <a:spcPts val="601"/>
              </a:spcAft>
              <a:buClr>
                <a:srgbClr val="ed8428"/>
              </a:buClr>
              <a:buSzPct val="92000"/>
              <a:buFont typeface="Wingdings 2" charset="2"/>
              <a:buChar char=""/>
            </a:pPr>
            <a:r>
              <a:rPr b="0" lang="en-US" sz="1200" spc="-1" strike="noStrike">
                <a:solidFill>
                  <a:srgbClr val="3d3d3d"/>
                </a:solidFill>
                <a:latin typeface="Gill Sans MT"/>
              </a:rPr>
              <a:t>Četvrta razina</a:t>
            </a:r>
            <a:endParaRPr b="0" lang="en-US" sz="1200" spc="-1" strike="noStrike">
              <a:solidFill>
                <a:srgbClr val="3d3d3d"/>
              </a:solidFill>
              <a:latin typeface="Gill Sans MT"/>
            </a:endParaRPr>
          </a:p>
          <a:p>
            <a:pPr lvl="4" marL="1602000" indent="-233640">
              <a:lnSpc>
                <a:spcPct val="100000"/>
              </a:lnSpc>
              <a:spcBef>
                <a:spcPts val="241"/>
              </a:spcBef>
              <a:spcAft>
                <a:spcPts val="601"/>
              </a:spcAft>
              <a:buClr>
                <a:srgbClr val="ed8428"/>
              </a:buClr>
              <a:buSzPct val="92000"/>
              <a:buFont typeface="Wingdings 2" charset="2"/>
              <a:buChar char=""/>
            </a:pPr>
            <a:r>
              <a:rPr b="0" lang="en-US" sz="1200" spc="-1" strike="noStrike">
                <a:solidFill>
                  <a:srgbClr val="3d3d3d"/>
                </a:solidFill>
                <a:latin typeface="Gill Sans MT"/>
              </a:rPr>
              <a:t>Peta razina stilove teksta</a:t>
            </a:r>
            <a:endParaRPr b="0" lang="en-US" sz="1200" spc="-1" strike="noStrike">
              <a:solidFill>
                <a:srgbClr val="3d3d3d"/>
              </a:solidFill>
              <a:latin typeface="Gill Sans MT"/>
            </a:endParaRPr>
          </a:p>
        </p:txBody>
      </p:sp>
      <p:sp>
        <p:nvSpPr>
          <p:cNvPr id="97" name="PlaceHolder 8"/>
          <p:cNvSpPr>
            <a:spLocks noGrp="1"/>
          </p:cNvSpPr>
          <p:nvPr>
            <p:ph type="dt"/>
          </p:nvPr>
        </p:nvSpPr>
        <p:spPr>
          <a:xfrm>
            <a:off x="7606080" y="5956200"/>
            <a:ext cx="2844360" cy="364680"/>
          </a:xfrm>
          <a:prstGeom prst="rect">
            <a:avLst/>
          </a:prstGeom>
        </p:spPr>
        <p:txBody>
          <a:bodyPr anchor="ctr">
            <a:noAutofit/>
          </a:bodyPr>
          <a:p>
            <a:pPr algn="r">
              <a:lnSpc>
                <a:spcPct val="100000"/>
              </a:lnSpc>
            </a:pPr>
            <a:fld id="{0678C8B2-5C65-4D2C-93DB-4E5FAA4A9B15}" type="datetime">
              <a:rPr b="0" lang="hr-HR" sz="900" spc="-1" strike="noStrike">
                <a:solidFill>
                  <a:srgbClr val="ed8428"/>
                </a:solidFill>
                <a:latin typeface="Gill Sans MT"/>
              </a:rPr>
              <a:t>26.03.20</a:t>
            </a:fld>
            <a:endParaRPr b="0" lang="hr-HR" sz="900" spc="-1" strike="noStrike">
              <a:latin typeface="Times New Roman"/>
            </a:endParaRPr>
          </a:p>
        </p:txBody>
      </p:sp>
      <p:sp>
        <p:nvSpPr>
          <p:cNvPr id="98" name="PlaceHolder 9"/>
          <p:cNvSpPr>
            <a:spLocks noGrp="1"/>
          </p:cNvSpPr>
          <p:nvPr>
            <p:ph type="ftr"/>
          </p:nvPr>
        </p:nvSpPr>
        <p:spPr>
          <a:xfrm>
            <a:off x="581040" y="5951880"/>
            <a:ext cx="6916680" cy="364680"/>
          </a:xfrm>
          <a:prstGeom prst="rect">
            <a:avLst/>
          </a:prstGeom>
        </p:spPr>
        <p:txBody>
          <a:bodyPr anchor="ctr">
            <a:noAutofit/>
          </a:bodyPr>
          <a:p>
            <a:endParaRPr b="0" lang="hr-HR" sz="2400" spc="-1" strike="noStrike">
              <a:latin typeface="Times New Roman"/>
            </a:endParaRPr>
          </a:p>
        </p:txBody>
      </p:sp>
      <p:sp>
        <p:nvSpPr>
          <p:cNvPr id="99" name="PlaceHolder 10"/>
          <p:cNvSpPr>
            <a:spLocks noGrp="1"/>
          </p:cNvSpPr>
          <p:nvPr>
            <p:ph type="sldNum"/>
          </p:nvPr>
        </p:nvSpPr>
        <p:spPr>
          <a:xfrm>
            <a:off x="10558440" y="5956200"/>
            <a:ext cx="1052280" cy="364680"/>
          </a:xfrm>
          <a:prstGeom prst="rect">
            <a:avLst/>
          </a:prstGeom>
        </p:spPr>
        <p:txBody>
          <a:bodyPr anchor="ctr">
            <a:noAutofit/>
          </a:bodyPr>
          <a:p>
            <a:pPr algn="r">
              <a:lnSpc>
                <a:spcPct val="100000"/>
              </a:lnSpc>
            </a:pPr>
            <a:fld id="{D7396E34-7E81-40FF-B96C-5C38F0676865}" type="slidenum">
              <a:rPr b="0" lang="hr-HR" sz="900" spc="-1" strike="noStrike">
                <a:solidFill>
                  <a:srgbClr val="ed8428"/>
                </a:solidFill>
                <a:latin typeface="Gill Sans MT"/>
              </a:rPr>
              <a:t>&lt;number&gt;</a:t>
            </a:fld>
            <a:endParaRPr b="0" lang="hr-HR"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https://wordwall.net/hr/resource/386479/prispodoba-o-dobrom-ocu" TargetMode="External"/><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hyperlink" Target="https://udzbenici.ks.hr/" TargetMode="External"/><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hyperlink" Target="https://www.youtube.com/watch?time_continue=123&amp;v=e-g7vO5HjNY&amp;feature=emb_title" TargetMode="External"/><Relationship Id="rId2" Type="http://schemas.openxmlformats.org/officeDocument/2006/relationships/hyperlink" Target="https://www.youtube.com/watch?time_continue=1699&amp;v=4b7KUfpXrJo&amp;feature=emb_title" TargetMode="External"/><Relationship Id="rId3" Type="http://schemas.openxmlformats.org/officeDocument/2006/relationships/hyperlink" Target="https://www.youtube.com/watch?v=SwNeiFgP48g&amp;feature=emb_title" TargetMode="External"/><Relationship Id="rId4" Type="http://schemas.openxmlformats.org/officeDocument/2006/relationships/hyperlink" Target="https://www.youtube.com/watch?v=e8oNVHOJ0zo&amp;feature=emb_title" TargetMode="External"/><Relationship Id="rId5" Type="http://schemas.openxmlformats.org/officeDocument/2006/relationships/hyperlink" Target="https://www.youtube.com/watch?v=uLCLNhA5ayI" TargetMode="External"/><Relationship Id="rId6"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581040" y="1020600"/>
            <a:ext cx="10993320" cy="1474560"/>
          </a:xfrm>
          <a:prstGeom prst="rect">
            <a:avLst/>
          </a:prstGeom>
          <a:noFill/>
          <a:ln>
            <a:noFill/>
          </a:ln>
        </p:spPr>
        <p:txBody>
          <a:bodyPr anchor="b">
            <a:normAutofit/>
          </a:bodyPr>
          <a:p>
            <a:pPr>
              <a:lnSpc>
                <a:spcPct val="100000"/>
              </a:lnSpc>
            </a:pPr>
            <a:r>
              <a:rPr b="0" lang="en-US" sz="6600" spc="-1" strike="noStrike" cap="all">
                <a:solidFill>
                  <a:srgbClr val="465359"/>
                </a:solidFill>
                <a:latin typeface="Gill Sans MT"/>
              </a:rPr>
              <a:t>Vjeronauk 26.3.2020.</a:t>
            </a:r>
            <a:endParaRPr b="0" lang="en-US" sz="6600" spc="-1" strike="noStrike">
              <a:solidFill>
                <a:srgbClr val="000000"/>
              </a:solidFill>
              <a:latin typeface="Gill Sans MT"/>
            </a:endParaRPr>
          </a:p>
        </p:txBody>
      </p:sp>
      <p:sp>
        <p:nvSpPr>
          <p:cNvPr id="137" name="TextShape 2"/>
          <p:cNvSpPr txBox="1"/>
          <p:nvPr/>
        </p:nvSpPr>
        <p:spPr>
          <a:xfrm>
            <a:off x="581040" y="2495520"/>
            <a:ext cx="10993320" cy="590040"/>
          </a:xfrm>
          <a:prstGeom prst="rect">
            <a:avLst/>
          </a:prstGeom>
          <a:noFill/>
          <a:ln>
            <a:noFill/>
          </a:ln>
        </p:spPr>
        <p:txBody>
          <a:bodyPr>
            <a:noAutofit/>
          </a:bodyPr>
          <a:p>
            <a:pPr algn="ctr"/>
            <a:endParaRPr b="0" lang="hr-HR"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581040" y="702000"/>
            <a:ext cx="11029320" cy="1013400"/>
          </a:xfrm>
          <a:prstGeom prst="rect">
            <a:avLst/>
          </a:prstGeom>
          <a:noFill/>
          <a:ln>
            <a:noFill/>
          </a:ln>
        </p:spPr>
        <p:txBody>
          <a:bodyPr anchor="b">
            <a:noAutofit/>
          </a:bodyPr>
          <a:p>
            <a:pPr>
              <a:lnSpc>
                <a:spcPct val="100000"/>
              </a:lnSpc>
            </a:pPr>
            <a:r>
              <a:rPr b="0" lang="en-US" sz="2800" spc="-1" strike="noStrike" cap="all">
                <a:solidFill>
                  <a:srgbClr val="ffffff"/>
                </a:solidFill>
                <a:latin typeface="Gill Sans MT"/>
              </a:rPr>
              <a:t>#ostanidoma</a:t>
            </a:r>
            <a:endParaRPr b="0" lang="en-US" sz="2800" spc="-1" strike="noStrike">
              <a:solidFill>
                <a:srgbClr val="000000"/>
              </a:solidFill>
              <a:latin typeface="Gill Sans MT"/>
            </a:endParaRPr>
          </a:p>
        </p:txBody>
      </p:sp>
      <p:sp>
        <p:nvSpPr>
          <p:cNvPr id="178" name="TextShape 2"/>
          <p:cNvSpPr txBox="1"/>
          <p:nvPr/>
        </p:nvSpPr>
        <p:spPr>
          <a:xfrm>
            <a:off x="581040" y="2180520"/>
            <a:ext cx="11029320" cy="3678120"/>
          </a:xfrm>
          <a:prstGeom prst="rect">
            <a:avLst/>
          </a:prstGeom>
          <a:noFill/>
          <a:ln>
            <a:noFill/>
          </a:ln>
        </p:spPr>
        <p:txBody>
          <a:bodyPr anchor="ctr">
            <a:noAutofit/>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I to je to za danas. Slike svojih bilježnica mi šaljete na stari dobro poznati način. Molim vas, ne šaljite mi slike na školski mail jer ga ne pratim za vaše zadaće. Koristite Gmail ili privatnu poruku na Yammeru za slanje zadaća.</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Ostanite marljivi i, naravno, #ostanitedoma </a:t>
            </a:r>
            <a:r>
              <a:rPr b="0" lang="en-US" sz="1800" spc="-1" strike="noStrike">
                <a:solidFill>
                  <a:srgbClr val="3d3d3d"/>
                </a:solidFill>
                <a:latin typeface="Wingdings"/>
              </a:rPr>
              <a:t></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Do idućeg sata neka vas prati Božji blagoslov.</a:t>
            </a:r>
            <a:endParaRPr b="0" lang="en-US" sz="1800" spc="-1" strike="noStrike">
              <a:solidFill>
                <a:srgbClr val="3d3d3d"/>
              </a:solidFill>
              <a:latin typeface="Gill Sans M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581040" y="702000"/>
            <a:ext cx="11029320" cy="1013400"/>
          </a:xfrm>
          <a:prstGeom prst="rect">
            <a:avLst/>
          </a:prstGeom>
          <a:noFill/>
          <a:ln>
            <a:noFill/>
          </a:ln>
        </p:spPr>
        <p:txBody>
          <a:bodyPr anchor="b">
            <a:noAutofit/>
          </a:bodyPr>
          <a:p>
            <a:pPr>
              <a:lnSpc>
                <a:spcPct val="100000"/>
              </a:lnSpc>
            </a:pPr>
            <a:r>
              <a:rPr b="0" lang="en-US" sz="2800" spc="-1" strike="noStrike" cap="all">
                <a:solidFill>
                  <a:srgbClr val="ffffff"/>
                </a:solidFill>
                <a:latin typeface="Gill Sans MT"/>
              </a:rPr>
              <a:t>MOLITVA</a:t>
            </a:r>
            <a:endParaRPr b="0" lang="en-US" sz="2800" spc="-1" strike="noStrike">
              <a:solidFill>
                <a:srgbClr val="000000"/>
              </a:solidFill>
              <a:latin typeface="Gill Sans MT"/>
            </a:endParaRPr>
          </a:p>
        </p:txBody>
      </p:sp>
      <p:sp>
        <p:nvSpPr>
          <p:cNvPr id="139" name="TextShape 2"/>
          <p:cNvSpPr txBox="1"/>
          <p:nvPr/>
        </p:nvSpPr>
        <p:spPr>
          <a:xfrm>
            <a:off x="581040" y="2040120"/>
            <a:ext cx="9775440" cy="3931200"/>
          </a:xfrm>
          <a:prstGeom prst="rect">
            <a:avLst/>
          </a:prstGeom>
          <a:noFill/>
          <a:ln>
            <a:noFill/>
          </a:ln>
        </p:spPr>
        <p:txBody>
          <a:bodyPr anchor="ctr">
            <a:noAutofit/>
          </a:bodyPr>
          <a:p>
            <a:pPr>
              <a:lnSpc>
                <a:spcPct val="100000"/>
              </a:lnSpc>
              <a:spcBef>
                <a:spcPts val="360"/>
              </a:spcBef>
              <a:spcAft>
                <a:spcPts val="601"/>
              </a:spcAft>
            </a:pPr>
            <a:r>
              <a:rPr b="0" lang="en-US" sz="1800" spc="-1" strike="noStrike">
                <a:solidFill>
                  <a:srgbClr val="3d3d3d"/>
                </a:solidFill>
                <a:latin typeface="Gill Sans MT"/>
              </a:rPr>
              <a:t>Dragi šestaši,</a:t>
            </a:r>
            <a:endParaRPr b="0" lang="en-US" sz="1800" spc="-1" strike="noStrike">
              <a:solidFill>
                <a:srgbClr val="3d3d3d"/>
              </a:solidFill>
              <a:latin typeface="Gill Sans MT"/>
            </a:endParaRPr>
          </a:p>
          <a:p>
            <a:pPr>
              <a:lnSpc>
                <a:spcPct val="100000"/>
              </a:lnSpc>
              <a:spcBef>
                <a:spcPts val="360"/>
              </a:spcBef>
              <a:spcAft>
                <a:spcPts val="601"/>
              </a:spcAft>
            </a:pPr>
            <a:r>
              <a:rPr b="0" lang="en-US" sz="1800" spc="-1" strike="noStrike">
                <a:solidFill>
                  <a:srgbClr val="3d3d3d"/>
                </a:solidFill>
                <a:latin typeface="Gill Sans MT"/>
              </a:rPr>
              <a:t>Za početak ovog sata ćemo, nakon znaka križa,  izmoliti molitvu </a:t>
            </a:r>
            <a:r>
              <a:rPr b="0" i="1" lang="en-US" sz="1800" spc="-1" strike="noStrike">
                <a:solidFill>
                  <a:srgbClr val="3d3d3d"/>
                </a:solidFill>
                <a:latin typeface="Gill Sans MT"/>
              </a:rPr>
              <a:t>Oče naš.</a:t>
            </a:r>
            <a:endParaRPr b="0" lang="en-US" sz="1800" spc="-1" strike="noStrike">
              <a:solidFill>
                <a:srgbClr val="3d3d3d"/>
              </a:solidFill>
              <a:latin typeface="Gill Sans MT"/>
            </a:endParaRPr>
          </a:p>
          <a:p>
            <a:pPr>
              <a:lnSpc>
                <a:spcPct val="100000"/>
              </a:lnSpc>
              <a:spcBef>
                <a:spcPts val="360"/>
              </a:spcBef>
              <a:spcAft>
                <a:spcPts val="601"/>
              </a:spcAft>
            </a:pPr>
            <a:r>
              <a:rPr b="0" lang="en-US" sz="1800" spc="-1" strike="noStrike">
                <a:solidFill>
                  <a:srgbClr val="3d3d3d"/>
                </a:solidFill>
                <a:latin typeface="Gill Sans MT"/>
              </a:rPr>
              <a:t>Kada se pomolite vratite se na prezentaciju.</a:t>
            </a:r>
            <a:endParaRPr b="0" lang="en-US" sz="1800" spc="-1" strike="noStrike">
              <a:solidFill>
                <a:srgbClr val="3d3d3d"/>
              </a:solidFill>
              <a:latin typeface="Gill Sans M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1" name="CustomShape 2"/>
          <p:cNvSpPr/>
          <p:nvPr/>
        </p:nvSpPr>
        <p:spPr>
          <a:xfrm>
            <a:off x="490680" y="485640"/>
            <a:ext cx="4174560" cy="5888520"/>
          </a:xfrm>
          <a:prstGeom prst="rect">
            <a:avLst/>
          </a:prstGeom>
          <a:ln>
            <a:noFill/>
          </a:ln>
        </p:spPr>
        <p:style>
          <a:lnRef idx="2">
            <a:schemeClr val="accent1">
              <a:shade val="50000"/>
            </a:schemeClr>
          </a:lnRef>
          <a:fillRef idx="1">
            <a:schemeClr val="accent1"/>
          </a:fillRef>
          <a:effectRef idx="0">
            <a:schemeClr val="accent1"/>
          </a:effectRef>
          <a:fontRef idx="minor"/>
        </p:style>
      </p:sp>
      <p:sp>
        <p:nvSpPr>
          <p:cNvPr id="142" name="TextShape 3"/>
          <p:cNvSpPr txBox="1"/>
          <p:nvPr/>
        </p:nvSpPr>
        <p:spPr>
          <a:xfrm>
            <a:off x="959040" y="1113840"/>
            <a:ext cx="3269520" cy="1740960"/>
          </a:xfrm>
          <a:prstGeom prst="rect">
            <a:avLst/>
          </a:prstGeom>
          <a:noFill/>
          <a:ln>
            <a:noFill/>
          </a:ln>
        </p:spPr>
        <p:txBody>
          <a:bodyPr anchor="ctr">
            <a:normAutofit fontScale="85000"/>
          </a:bodyPr>
          <a:p>
            <a:pPr>
              <a:lnSpc>
                <a:spcPct val="100000"/>
              </a:lnSpc>
            </a:pPr>
            <a:r>
              <a:rPr b="0" lang="en-US" sz="3200" spc="-1" strike="noStrike" cap="all">
                <a:solidFill>
                  <a:srgbClr val="ffffff"/>
                </a:solidFill>
                <a:latin typeface="Gill Sans MT"/>
              </a:rPr>
              <a:t>PRISPODOBA O IZGUBLJENOM SINU</a:t>
            </a:r>
            <a:endParaRPr b="0" lang="en-US" sz="3200" spc="-1" strike="noStrike">
              <a:solidFill>
                <a:srgbClr val="000000"/>
              </a:solidFill>
              <a:latin typeface="Gill Sans MT"/>
            </a:endParaRPr>
          </a:p>
        </p:txBody>
      </p:sp>
      <p:sp>
        <p:nvSpPr>
          <p:cNvPr id="143" name="TextShape 4"/>
          <p:cNvSpPr txBox="1"/>
          <p:nvPr/>
        </p:nvSpPr>
        <p:spPr>
          <a:xfrm>
            <a:off x="5155920" y="485640"/>
            <a:ext cx="6107760" cy="1843560"/>
          </a:xfrm>
          <a:prstGeom prst="rect">
            <a:avLst/>
          </a:prstGeom>
          <a:noFill/>
          <a:ln>
            <a:noFill/>
          </a:ln>
        </p:spPr>
        <p:txBody>
          <a:bodyPr anchor="ctr">
            <a:normAutofit/>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Bilo je jako puno vaših zanimljivih stripova. Većina ste dobro izdvojili ključne detalje prispodobe. Nadam se da će vam prikaz ispod pomoći shvatiti tu prispodobu i da ćete, kao i za nju, uspješno tražiti Isusove poruke i u drugim prispodobama. </a:t>
            </a:r>
            <a:endParaRPr b="0" lang="en-US" sz="1800" spc="-1" strike="noStrike">
              <a:solidFill>
                <a:srgbClr val="3d3d3d"/>
              </a:solidFill>
              <a:latin typeface="Gill Sans MT"/>
            </a:endParaRPr>
          </a:p>
        </p:txBody>
      </p:sp>
      <p:pic>
        <p:nvPicPr>
          <p:cNvPr id="144" name="Picture 4" descr=""/>
          <p:cNvPicPr/>
          <p:nvPr/>
        </p:nvPicPr>
        <p:blipFill>
          <a:blip r:embed="rId1"/>
          <a:stretch/>
        </p:blipFill>
        <p:spPr>
          <a:xfrm>
            <a:off x="808200" y="3119760"/>
            <a:ext cx="3571560" cy="1428480"/>
          </a:xfrm>
          <a:prstGeom prst="rect">
            <a:avLst/>
          </a:prstGeom>
          <a:ln>
            <a:noFill/>
          </a:ln>
        </p:spPr>
      </p:pic>
      <p:sp>
        <p:nvSpPr>
          <p:cNvPr id="145" name="CustomShape 5"/>
          <p:cNvSpPr/>
          <p:nvPr/>
        </p:nvSpPr>
        <p:spPr>
          <a:xfrm>
            <a:off x="5570280" y="2342520"/>
            <a:ext cx="2052360" cy="78336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hr-HR" sz="1800" spc="-1" strike="noStrike">
                <a:solidFill>
                  <a:srgbClr val="ffffff"/>
                </a:solidFill>
                <a:latin typeface="Gill Sans MT"/>
              </a:rPr>
              <a:t>Dobri otac</a:t>
            </a:r>
            <a:endParaRPr b="0" lang="hr-HR" sz="1800" spc="-1" strike="noStrike">
              <a:latin typeface="Arial"/>
            </a:endParaRPr>
          </a:p>
        </p:txBody>
      </p:sp>
      <p:sp>
        <p:nvSpPr>
          <p:cNvPr id="146" name="CustomShape 6"/>
          <p:cNvSpPr/>
          <p:nvPr/>
        </p:nvSpPr>
        <p:spPr>
          <a:xfrm>
            <a:off x="5570280" y="4145040"/>
            <a:ext cx="2052360" cy="24152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hr-HR" sz="1800" spc="-1" strike="noStrike">
                <a:solidFill>
                  <a:srgbClr val="ffffff"/>
                </a:solidFill>
                <a:latin typeface="Gill Sans MT"/>
              </a:rPr>
              <a:t>Prihvaća izgubljenog sina natrag nakon što se sin pokajao što ga je napustio.</a:t>
            </a:r>
            <a:endParaRPr b="0" lang="hr-HR" sz="1800" spc="-1" strike="noStrike">
              <a:latin typeface="Arial"/>
            </a:endParaRPr>
          </a:p>
        </p:txBody>
      </p:sp>
      <p:sp>
        <p:nvSpPr>
          <p:cNvPr id="147" name="CustomShape 7"/>
          <p:cNvSpPr/>
          <p:nvPr/>
        </p:nvSpPr>
        <p:spPr>
          <a:xfrm>
            <a:off x="6596640" y="3126240"/>
            <a:ext cx="360" cy="1018080"/>
          </a:xfrm>
          <a:custGeom>
            <a:avLst/>
            <a:gdLst/>
            <a:ahLst/>
            <a:rect l="l" t="t" r="r" b="b"/>
            <a:pathLst>
              <a:path w="21600" h="21600">
                <a:moveTo>
                  <a:pt x="0" y="0"/>
                </a:moveTo>
                <a:lnTo>
                  <a:pt x="21600" y="21600"/>
                </a:lnTo>
              </a:path>
            </a:pathLst>
          </a:custGeom>
          <a:noFill/>
          <a:ln w="76320">
            <a:solidFill>
              <a:srgbClr val="3f4b50"/>
            </a:solidFill>
            <a:round/>
            <a:tailEnd len="med" type="triangle" w="med"/>
          </a:ln>
        </p:spPr>
        <p:style>
          <a:lnRef idx="1">
            <a:schemeClr val="accent1"/>
          </a:lnRef>
          <a:fillRef idx="0">
            <a:schemeClr val="accent1"/>
          </a:fillRef>
          <a:effectRef idx="0">
            <a:schemeClr val="accent1"/>
          </a:effectRef>
          <a:fontRef idx="minor"/>
        </p:style>
      </p:sp>
      <p:sp>
        <p:nvSpPr>
          <p:cNvPr id="148" name="CustomShape 8"/>
          <p:cNvSpPr/>
          <p:nvPr/>
        </p:nvSpPr>
        <p:spPr>
          <a:xfrm>
            <a:off x="9046440" y="2356920"/>
            <a:ext cx="1955520" cy="783360"/>
          </a:xfrm>
          <a:prstGeom prst="rect">
            <a:avLst/>
          </a:prstGeom>
          <a:solidFill>
            <a:schemeClr val="accent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hr-HR" sz="1800" spc="-1" strike="noStrike">
                <a:solidFill>
                  <a:srgbClr val="ffffff"/>
                </a:solidFill>
                <a:latin typeface="Gill Sans MT"/>
              </a:rPr>
              <a:t>Bog Otac</a:t>
            </a:r>
            <a:endParaRPr b="0" lang="hr-HR" sz="1800" spc="-1" strike="noStrike">
              <a:latin typeface="Arial"/>
            </a:endParaRPr>
          </a:p>
        </p:txBody>
      </p:sp>
      <p:sp>
        <p:nvSpPr>
          <p:cNvPr id="149" name="CustomShape 9"/>
          <p:cNvSpPr/>
          <p:nvPr/>
        </p:nvSpPr>
        <p:spPr>
          <a:xfrm>
            <a:off x="7623000" y="2734560"/>
            <a:ext cx="1422720" cy="14040"/>
          </a:xfrm>
          <a:custGeom>
            <a:avLst/>
            <a:gdLst/>
            <a:ahLst/>
            <a:rect l="l" t="t" r="r" b="b"/>
            <a:pathLst>
              <a:path w="21600" h="21600">
                <a:moveTo>
                  <a:pt x="0" y="0"/>
                </a:moveTo>
                <a:lnTo>
                  <a:pt x="21600" y="21600"/>
                </a:lnTo>
              </a:path>
            </a:pathLst>
          </a:custGeom>
          <a:noFill/>
          <a:ln w="76320">
            <a:solidFill>
              <a:srgbClr val="3f4b50"/>
            </a:solidFill>
            <a:round/>
            <a:tailEnd len="med" type="triangle" w="med"/>
          </a:ln>
        </p:spPr>
        <p:style>
          <a:lnRef idx="1">
            <a:schemeClr val="accent1"/>
          </a:lnRef>
          <a:fillRef idx="0">
            <a:schemeClr val="accent1"/>
          </a:fillRef>
          <a:effectRef idx="0">
            <a:schemeClr val="accent1"/>
          </a:effectRef>
          <a:fontRef idx="minor"/>
        </p:style>
      </p:sp>
      <p:sp>
        <p:nvSpPr>
          <p:cNvPr id="150" name="CustomShape 10"/>
          <p:cNvSpPr/>
          <p:nvPr/>
        </p:nvSpPr>
        <p:spPr>
          <a:xfrm>
            <a:off x="9046440" y="4145040"/>
            <a:ext cx="1955520" cy="2423880"/>
          </a:xfrm>
          <a:prstGeom prst="rect">
            <a:avLst/>
          </a:prstGeom>
          <a:solidFill>
            <a:schemeClr val="accent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hr-HR" sz="1800" spc="-1" strike="noStrike">
                <a:solidFill>
                  <a:srgbClr val="ffffff"/>
                </a:solidFill>
                <a:latin typeface="Gill Sans MT"/>
              </a:rPr>
              <a:t>Nama oprašta kada se svojim grijesima udaljimo od njega i kada se iskreno pokajemo za grijehe u sakramentu ispovijedi.</a:t>
            </a:r>
            <a:endParaRPr b="0" lang="hr-HR" sz="1800" spc="-1" strike="noStrike">
              <a:latin typeface="Arial"/>
            </a:endParaRPr>
          </a:p>
        </p:txBody>
      </p:sp>
      <p:sp>
        <p:nvSpPr>
          <p:cNvPr id="151" name="CustomShape 11"/>
          <p:cNvSpPr/>
          <p:nvPr/>
        </p:nvSpPr>
        <p:spPr>
          <a:xfrm>
            <a:off x="10024200" y="3141000"/>
            <a:ext cx="360" cy="1003680"/>
          </a:xfrm>
          <a:custGeom>
            <a:avLst/>
            <a:gdLst/>
            <a:ahLst/>
            <a:rect l="l" t="t" r="r" b="b"/>
            <a:pathLst>
              <a:path w="21600" h="21600">
                <a:moveTo>
                  <a:pt x="0" y="0"/>
                </a:moveTo>
                <a:lnTo>
                  <a:pt x="21600" y="21600"/>
                </a:lnTo>
              </a:path>
            </a:pathLst>
          </a:custGeom>
          <a:noFill/>
          <a:ln w="76320">
            <a:solidFill>
              <a:srgbClr val="3f4b5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Shape 1"/>
          <p:cNvSpPr txBox="1"/>
          <p:nvPr/>
        </p:nvSpPr>
        <p:spPr>
          <a:xfrm>
            <a:off x="581040" y="702000"/>
            <a:ext cx="11029320" cy="1013400"/>
          </a:xfrm>
          <a:prstGeom prst="rect">
            <a:avLst/>
          </a:prstGeom>
          <a:noFill/>
          <a:ln>
            <a:noFill/>
          </a:ln>
        </p:spPr>
        <p:txBody>
          <a:bodyPr anchor="b">
            <a:noAutofit/>
          </a:bodyPr>
          <a:p>
            <a:pPr>
              <a:lnSpc>
                <a:spcPct val="100000"/>
              </a:lnSpc>
            </a:pPr>
            <a:r>
              <a:rPr b="0" lang="en-US" sz="2800" spc="-1" strike="noStrike" cap="all">
                <a:solidFill>
                  <a:srgbClr val="ffffff"/>
                </a:solidFill>
                <a:latin typeface="Gill Sans MT"/>
              </a:rPr>
              <a:t>Dobri otac </a:t>
            </a:r>
            <a:endParaRPr b="0" lang="en-US" sz="2800" spc="-1" strike="noStrike">
              <a:solidFill>
                <a:srgbClr val="000000"/>
              </a:solidFill>
              <a:latin typeface="Gill Sans MT"/>
            </a:endParaRPr>
          </a:p>
        </p:txBody>
      </p:sp>
      <p:sp>
        <p:nvSpPr>
          <p:cNvPr id="153" name="TextShape 2"/>
          <p:cNvSpPr txBox="1"/>
          <p:nvPr/>
        </p:nvSpPr>
        <p:spPr>
          <a:xfrm>
            <a:off x="581040" y="2180520"/>
            <a:ext cx="10027440" cy="4069080"/>
          </a:xfrm>
          <a:prstGeom prst="rect">
            <a:avLst/>
          </a:prstGeom>
          <a:noFill/>
          <a:ln>
            <a:noFill/>
          </a:ln>
        </p:spPr>
        <p:txBody>
          <a:bodyPr anchor="ctr">
            <a:noAutofit/>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Parabola ili prispodoba o izgubljenom sinu i dobrom ocu nas potiče da se često ispovijedamo jer je Bog milosrdni Otac koji uvijek oprašta onome koji se iskreno kaje za svoje grijehe.</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Možete svoje znanje te prispodobe provjeriti i ovim kvizom:</a:t>
            </a:r>
            <a:endParaRPr b="0" lang="en-US" sz="1800" spc="-1" strike="noStrike">
              <a:solidFill>
                <a:srgbClr val="3d3d3d"/>
              </a:solidFill>
              <a:latin typeface="Gill Sans MT"/>
            </a:endParaRPr>
          </a:p>
          <a:p>
            <a:pPr>
              <a:lnSpc>
                <a:spcPct val="100000"/>
              </a:lnSpc>
              <a:spcBef>
                <a:spcPts val="360"/>
              </a:spcBef>
              <a:spcAft>
                <a:spcPts val="601"/>
              </a:spcAft>
            </a:pPr>
            <a:r>
              <a:rPr b="0" lang="en-US" sz="1800" spc="-1" strike="noStrike" u="sng">
                <a:solidFill>
                  <a:srgbClr val="828282"/>
                </a:solidFill>
                <a:uFillTx/>
                <a:latin typeface="Gill Sans MT"/>
                <a:hlinkClick r:id="rId1"/>
              </a:rPr>
              <a:t>https://wordwall.net/hr/resource/386479/prispodoba-o-dobrom-ocu</a:t>
            </a:r>
            <a:endParaRPr b="0" lang="en-US" sz="1800" spc="-1" strike="noStrike">
              <a:solidFill>
                <a:srgbClr val="3d3d3d"/>
              </a:solidFill>
              <a:latin typeface="Gill Sans M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581040" y="729720"/>
            <a:ext cx="11029320" cy="987840"/>
          </a:xfrm>
          <a:prstGeom prst="rect">
            <a:avLst/>
          </a:prstGeom>
          <a:noFill/>
          <a:ln>
            <a:noFill/>
          </a:ln>
        </p:spPr>
        <p:txBody>
          <a:bodyPr anchor="b">
            <a:noAutofit/>
          </a:bodyPr>
          <a:p>
            <a:pPr>
              <a:lnSpc>
                <a:spcPct val="100000"/>
              </a:lnSpc>
            </a:pPr>
            <a:r>
              <a:rPr b="0" lang="en-US" sz="2800" spc="-1" strike="noStrike" cap="all">
                <a:solidFill>
                  <a:srgbClr val="ffffff"/>
                </a:solidFill>
                <a:latin typeface="Gill Sans MT"/>
              </a:rPr>
              <a:t>Najpoznatije prispodobe</a:t>
            </a:r>
            <a:endParaRPr b="0" lang="en-US" sz="2800" spc="-1" strike="noStrike">
              <a:solidFill>
                <a:srgbClr val="000000"/>
              </a:solidFill>
              <a:latin typeface="Gill Sans MT"/>
            </a:endParaRPr>
          </a:p>
        </p:txBody>
      </p:sp>
      <p:sp>
        <p:nvSpPr>
          <p:cNvPr id="155" name="TextShape 2"/>
          <p:cNvSpPr txBox="1"/>
          <p:nvPr/>
        </p:nvSpPr>
        <p:spPr>
          <a:xfrm>
            <a:off x="581040" y="2228040"/>
            <a:ext cx="5421960" cy="3632760"/>
          </a:xfrm>
          <a:prstGeom prst="rect">
            <a:avLst/>
          </a:prstGeom>
          <a:noFill/>
          <a:ln>
            <a:noFill/>
          </a:ln>
        </p:spPr>
        <p:txBody>
          <a:bodyPr anchor="ctr">
            <a:normAutofit fontScale="80000"/>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izgubljenom sinu (Lk 15,11-31)</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bogatašu i Lazaru (Lk 16,19-31)</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sijaču (Mt 13,3-8).</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milosrdnom Samaritancu (Lk 10, 30-35)</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svadbenoj gozbi (Mt 22,1-14)</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farizeju i cariniku (Lk 18, 9-14).</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radnicima u vinogradu (Mt 20, 1-15)</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bezumnom bogatašu (Lk 12, 16-20)</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smokvi (Mk 13, 28-32)</a:t>
            </a:r>
            <a:endParaRPr b="0" lang="en-US" sz="1800" spc="-1" strike="noStrike">
              <a:solidFill>
                <a:srgbClr val="3d3d3d"/>
              </a:solidFill>
              <a:latin typeface="Gill Sans MT"/>
            </a:endParaRPr>
          </a:p>
        </p:txBody>
      </p:sp>
      <p:sp>
        <p:nvSpPr>
          <p:cNvPr id="156" name="TextShape 3"/>
          <p:cNvSpPr txBox="1"/>
          <p:nvPr/>
        </p:nvSpPr>
        <p:spPr>
          <a:xfrm>
            <a:off x="6188400" y="2495160"/>
            <a:ext cx="5421960" cy="3632760"/>
          </a:xfrm>
          <a:prstGeom prst="rect">
            <a:avLst/>
          </a:prstGeom>
          <a:noFill/>
          <a:ln>
            <a:noFill/>
          </a:ln>
        </p:spPr>
        <p:txBody>
          <a:bodyPr anchor="ctr">
            <a:normAutofit fontScale="82000"/>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kvasac (Mt 13,33)</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blago i dragocjeni biseri (Mt 13, 44-46)</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zrno gorušice (Mt 13, 31-32)</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ne budite zabrinuti za život (Lk 12, 21-32)</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drvetu i plodovima (Mt 7,15-20)</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kuća na stijeni i kuća na pijesku (Mt 7,24-27)</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mudre i lude djevice (Mt 25,1-13)</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dva sina (Mt 21,28–32)</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vjernom sluzi (Mt 24,42-44)</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prispodoba o nepoštenom upravitelju (Lk 16,1-13)</a:t>
            </a:r>
            <a:endParaRPr b="0" lang="en-US" sz="1800" spc="-1" strike="noStrike">
              <a:solidFill>
                <a:srgbClr val="3d3d3d"/>
              </a:solidFill>
              <a:latin typeface="Gill Sans MT"/>
            </a:endParaRPr>
          </a:p>
          <a:p>
            <a:pPr>
              <a:lnSpc>
                <a:spcPct val="100000"/>
              </a:lnSpc>
              <a:spcBef>
                <a:spcPts val="360"/>
              </a:spcBef>
              <a:spcAft>
                <a:spcPts val="601"/>
              </a:spcAft>
            </a:pPr>
            <a:endParaRPr b="0" lang="en-US" sz="1800" spc="-1" strike="noStrike">
              <a:solidFill>
                <a:srgbClr val="3d3d3d"/>
              </a:solidFill>
              <a:latin typeface="Gill Sans M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581040" y="702000"/>
            <a:ext cx="11029320" cy="1013400"/>
          </a:xfrm>
          <a:prstGeom prst="rect">
            <a:avLst/>
          </a:prstGeom>
          <a:noFill/>
          <a:ln>
            <a:noFill/>
          </a:ln>
        </p:spPr>
        <p:txBody>
          <a:bodyPr anchor="b">
            <a:noAutofit/>
          </a:bodyPr>
          <a:p>
            <a:pPr>
              <a:lnSpc>
                <a:spcPct val="100000"/>
              </a:lnSpc>
            </a:pPr>
            <a:r>
              <a:rPr b="0" lang="en-US" sz="2800" spc="-1" strike="noStrike" cap="all">
                <a:solidFill>
                  <a:srgbClr val="ffffff"/>
                </a:solidFill>
                <a:latin typeface="Gill Sans MT"/>
              </a:rPr>
              <a:t>ISTRAŽI</a:t>
            </a:r>
            <a:endParaRPr b="0" lang="en-US" sz="2800" spc="-1" strike="noStrike">
              <a:solidFill>
                <a:srgbClr val="000000"/>
              </a:solidFill>
              <a:latin typeface="Gill Sans MT"/>
            </a:endParaRPr>
          </a:p>
        </p:txBody>
      </p:sp>
      <p:sp>
        <p:nvSpPr>
          <p:cNvPr id="158" name="TextShape 2"/>
          <p:cNvSpPr txBox="1"/>
          <p:nvPr/>
        </p:nvSpPr>
        <p:spPr>
          <a:xfrm>
            <a:off x="452880" y="2084400"/>
            <a:ext cx="9689040" cy="3678120"/>
          </a:xfrm>
          <a:prstGeom prst="rect">
            <a:avLst/>
          </a:prstGeom>
          <a:noFill/>
          <a:ln>
            <a:noFill/>
          </a:ln>
        </p:spPr>
        <p:txBody>
          <a:bodyPr anchor="ctr">
            <a:noAutofit/>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Možete potražiti i pročitati navedene prispodobe. Možete ih naći u Bibliji online (biblija.ks.hr) pomoću biblijske kratice ili jednostavno upišite prispodobu u pretraživač – zadatak nije obvezan.</a:t>
            </a: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Za ovaj sat ćete otvoriti digitalni udžbenik na:</a:t>
            </a:r>
            <a:endParaRPr b="0" lang="en-US" sz="1800" spc="-1" strike="noStrike">
              <a:solidFill>
                <a:srgbClr val="3d3d3d"/>
              </a:solidFill>
              <a:latin typeface="Gill Sans MT"/>
            </a:endParaRPr>
          </a:p>
          <a:p>
            <a:pPr>
              <a:lnSpc>
                <a:spcPct val="100000"/>
              </a:lnSpc>
              <a:spcBef>
                <a:spcPts val="360"/>
              </a:spcBef>
              <a:spcAft>
                <a:spcPts val="601"/>
              </a:spcAft>
            </a:pPr>
            <a:r>
              <a:rPr b="0" lang="en-US" sz="1800" spc="-1" strike="noStrike" u="sng">
                <a:solidFill>
                  <a:srgbClr val="828282"/>
                </a:solidFill>
                <a:uFillTx/>
                <a:latin typeface="Gill Sans MT"/>
                <a:hlinkClick r:id="rId1"/>
              </a:rPr>
              <a:t>https://udzbenici.ks.hr/</a:t>
            </a:r>
            <a:endParaRPr b="0" lang="en-US" sz="1800" spc="-1" strike="noStrike">
              <a:solidFill>
                <a:srgbClr val="3d3d3d"/>
              </a:solidFill>
              <a:latin typeface="Gill Sans MT"/>
            </a:endParaRPr>
          </a:p>
          <a:p>
            <a:pPr>
              <a:lnSpc>
                <a:spcPct val="100000"/>
              </a:lnSpc>
              <a:spcBef>
                <a:spcPts val="360"/>
              </a:spcBef>
              <a:spcAft>
                <a:spcPts val="601"/>
              </a:spcAft>
            </a:pPr>
            <a:endParaRPr b="0" lang="en-US" sz="1800" spc="-1" strike="noStrike">
              <a:solidFill>
                <a:srgbClr val="3d3d3d"/>
              </a:solidFill>
              <a:latin typeface="Gill Sans MT"/>
            </a:endParaRPr>
          </a:p>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000000"/>
                </a:solidFill>
                <a:latin typeface="Gill Sans MT"/>
              </a:rPr>
              <a:t>Na idućim slajdovima ćete pronaći zadatak i upute kako otvoriti digitalni udžbenik, ako ste zaboravili.</a:t>
            </a:r>
            <a:endParaRPr b="0" lang="en-US" sz="1800" spc="-1" strike="noStrike">
              <a:solidFill>
                <a:srgbClr val="3d3d3d"/>
              </a:solidFill>
              <a:latin typeface="Gill Sans M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581040" y="702000"/>
            <a:ext cx="11029320" cy="1013400"/>
          </a:xfrm>
          <a:prstGeom prst="rect">
            <a:avLst/>
          </a:prstGeom>
          <a:noFill/>
          <a:ln>
            <a:noFill/>
          </a:ln>
        </p:spPr>
        <p:txBody>
          <a:bodyPr anchor="b">
            <a:noAutofit/>
          </a:bodyPr>
          <a:p>
            <a:endParaRPr b="0" lang="en-US" sz="1800" spc="-1" strike="noStrike">
              <a:solidFill>
                <a:srgbClr val="000000"/>
              </a:solidFill>
              <a:latin typeface="Gill Sans MT"/>
            </a:endParaRPr>
          </a:p>
        </p:txBody>
      </p:sp>
      <p:sp>
        <p:nvSpPr>
          <p:cNvPr id="160" name="TextShape 2"/>
          <p:cNvSpPr txBox="1"/>
          <p:nvPr/>
        </p:nvSpPr>
        <p:spPr>
          <a:xfrm>
            <a:off x="282600" y="2339280"/>
            <a:ext cx="3691800" cy="1962000"/>
          </a:xfrm>
          <a:prstGeom prst="rect">
            <a:avLst/>
          </a:prstGeom>
          <a:noFill/>
          <a:ln>
            <a:noFill/>
          </a:ln>
        </p:spPr>
        <p:txBody>
          <a:bodyPr anchor="ctr">
            <a:normAutofit/>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Prijavite se svojim školskim elektroničkim identitetom i zaporkom. Kada ste se prijavili, otvorite udžbenik u dijelu ‘’Vaši udžbenici’’.</a:t>
            </a:r>
            <a:endParaRPr b="0" lang="en-US" sz="1800" spc="-1" strike="noStrike">
              <a:solidFill>
                <a:srgbClr val="3d3d3d"/>
              </a:solidFill>
              <a:latin typeface="Gill Sans MT"/>
            </a:endParaRPr>
          </a:p>
        </p:txBody>
      </p:sp>
      <p:pic>
        <p:nvPicPr>
          <p:cNvPr id="161" name="Slika 3" descr=""/>
          <p:cNvPicPr/>
          <p:nvPr/>
        </p:nvPicPr>
        <p:blipFill>
          <a:blip r:embed="rId1"/>
          <a:srcRect l="0" t="9523" r="0" b="6785"/>
          <a:stretch/>
        </p:blipFill>
        <p:spPr>
          <a:xfrm>
            <a:off x="3631320" y="2463120"/>
            <a:ext cx="8423280" cy="3965040"/>
          </a:xfrm>
          <a:prstGeom prst="rect">
            <a:avLst/>
          </a:prstGeom>
          <a:ln>
            <a:noFill/>
          </a:ln>
        </p:spPr>
      </p:pic>
      <p:sp>
        <p:nvSpPr>
          <p:cNvPr id="162" name="CustomShape 3"/>
          <p:cNvSpPr/>
          <p:nvPr/>
        </p:nvSpPr>
        <p:spPr>
          <a:xfrm>
            <a:off x="7156440" y="3620160"/>
            <a:ext cx="2845440" cy="475560"/>
          </a:xfrm>
          <a:prstGeom prst="rect">
            <a:avLst/>
          </a:prstGeom>
          <a:noFill/>
          <a:ln>
            <a:round/>
          </a:ln>
        </p:spPr>
        <p:style>
          <a:lnRef idx="2">
            <a:schemeClr val="accent1">
              <a:shade val="50000"/>
            </a:schemeClr>
          </a:lnRef>
          <a:fillRef idx="1">
            <a:schemeClr val="accent1"/>
          </a:fillRef>
          <a:effectRef idx="0">
            <a:schemeClr val="accent1"/>
          </a:effectRef>
          <a:fontRef idx="minor"/>
        </p:style>
      </p:sp>
      <p:sp>
        <p:nvSpPr>
          <p:cNvPr id="163" name="CustomShape 4"/>
          <p:cNvSpPr/>
          <p:nvPr/>
        </p:nvSpPr>
        <p:spPr>
          <a:xfrm flipH="1" flipV="1">
            <a:off x="9153000" y="4095360"/>
            <a:ext cx="958320" cy="747000"/>
          </a:xfrm>
          <a:custGeom>
            <a:avLst/>
            <a:gdLst/>
            <a:ahLst/>
            <a:rect l="l" t="t" r="r" b="b"/>
            <a:pathLst>
              <a:path w="21600" h="21600">
                <a:moveTo>
                  <a:pt x="0" y="0"/>
                </a:moveTo>
                <a:lnTo>
                  <a:pt x="21600" y="21600"/>
                </a:lnTo>
              </a:path>
            </a:pathLst>
          </a:custGeom>
          <a:noFill/>
          <a:ln w="76320">
            <a:solidFill>
              <a:srgbClr val="3f4b50"/>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581040" y="702000"/>
            <a:ext cx="11029320" cy="1013400"/>
          </a:xfrm>
          <a:prstGeom prst="rect">
            <a:avLst/>
          </a:prstGeom>
          <a:noFill/>
          <a:ln>
            <a:noFill/>
          </a:ln>
        </p:spPr>
        <p:txBody>
          <a:bodyPr anchor="b">
            <a:noAutofit/>
          </a:bodyPr>
          <a:p>
            <a:endParaRPr b="0" lang="en-US" sz="1800" spc="-1" strike="noStrike">
              <a:solidFill>
                <a:srgbClr val="000000"/>
              </a:solidFill>
              <a:latin typeface="Gill Sans MT"/>
            </a:endParaRPr>
          </a:p>
        </p:txBody>
      </p:sp>
      <p:pic>
        <p:nvPicPr>
          <p:cNvPr id="165" name="Rezervirano mjesto sadržaja 3" descr=""/>
          <p:cNvPicPr/>
          <p:nvPr/>
        </p:nvPicPr>
        <p:blipFill>
          <a:blip r:embed="rId1"/>
          <a:srcRect l="0" t="11982" r="0" b="6085"/>
          <a:stretch/>
        </p:blipFill>
        <p:spPr>
          <a:xfrm>
            <a:off x="1938600" y="2801160"/>
            <a:ext cx="7917120" cy="3648600"/>
          </a:xfrm>
          <a:prstGeom prst="rect">
            <a:avLst/>
          </a:prstGeom>
          <a:ln>
            <a:noFill/>
          </a:ln>
        </p:spPr>
      </p:pic>
      <p:sp>
        <p:nvSpPr>
          <p:cNvPr id="166" name="CustomShape 2"/>
          <p:cNvSpPr/>
          <p:nvPr/>
        </p:nvSpPr>
        <p:spPr>
          <a:xfrm>
            <a:off x="497160" y="1935360"/>
            <a:ext cx="11029320" cy="63900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hr-HR" sz="1800" spc="-1" strike="noStrike">
                <a:solidFill>
                  <a:srgbClr val="000000"/>
                </a:solidFill>
                <a:latin typeface="Gill Sans MT"/>
              </a:rPr>
              <a:t>Pročitajte prispodobe koje se nalaze na 48. stranici udžbenika klikom na ikonu za digitalni sadržaj. </a:t>
            </a:r>
            <a:endParaRPr b="0" lang="hr-HR" sz="1800" spc="-1" strike="noStrike">
              <a:latin typeface="Arial"/>
            </a:endParaRPr>
          </a:p>
          <a:p>
            <a:pPr marL="285840" indent="-285480">
              <a:lnSpc>
                <a:spcPct val="100000"/>
              </a:lnSpc>
              <a:buClr>
                <a:srgbClr val="000000"/>
              </a:buClr>
              <a:buFont typeface="Arial"/>
              <a:buChar char="•"/>
            </a:pPr>
            <a:r>
              <a:rPr b="0" lang="hr-HR" sz="1800" spc="-1" strike="noStrike">
                <a:solidFill>
                  <a:srgbClr val="000000"/>
                </a:solidFill>
                <a:latin typeface="Gill Sans MT"/>
              </a:rPr>
              <a:t>ZADATAK: U bilježnicu napišite koja vam je prispodoba najdraža i zašto.  </a:t>
            </a:r>
            <a:endParaRPr b="0" lang="hr-HR" sz="1800" spc="-1" strike="noStrike">
              <a:latin typeface="Arial"/>
            </a:endParaRPr>
          </a:p>
        </p:txBody>
      </p:sp>
      <p:sp>
        <p:nvSpPr>
          <p:cNvPr id="167" name="CustomShape 3"/>
          <p:cNvSpPr/>
          <p:nvPr/>
        </p:nvSpPr>
        <p:spPr>
          <a:xfrm flipV="1">
            <a:off x="186480" y="-9000"/>
            <a:ext cx="360" cy="8640"/>
          </a:xfrm>
          <a:custGeom>
            <a:avLst/>
            <a:gdLst/>
            <a:ahLst/>
            <a:rect l="l" t="t" r="r" b="b"/>
            <a:pathLst>
              <a:path w="21600" h="21600">
                <a:moveTo>
                  <a:pt x="0" y="0"/>
                </a:moveTo>
                <a:lnTo>
                  <a:pt x="21600" y="21600"/>
                </a:lnTo>
              </a:path>
            </a:pathLst>
          </a:custGeom>
          <a:noFill/>
          <a:ln>
            <a:solidFill>
              <a:srgbClr val="3f4b50"/>
            </a:solidFill>
            <a:round/>
            <a:tailEnd len="med" type="triangle" w="med"/>
          </a:ln>
        </p:spPr>
        <p:style>
          <a:lnRef idx="1">
            <a:schemeClr val="accent1"/>
          </a:lnRef>
          <a:fillRef idx="0">
            <a:schemeClr val="accent1"/>
          </a:fillRef>
          <a:effectRef idx="0">
            <a:schemeClr val="accent1"/>
          </a:effectRef>
          <a:fontRef idx="minor"/>
        </p:style>
      </p:sp>
      <p:sp>
        <p:nvSpPr>
          <p:cNvPr id="168" name="CustomShape 4"/>
          <p:cNvSpPr/>
          <p:nvPr/>
        </p:nvSpPr>
        <p:spPr>
          <a:xfrm>
            <a:off x="3098160" y="3151440"/>
            <a:ext cx="416880" cy="1508760"/>
          </a:xfrm>
          <a:prstGeom prst="rect">
            <a:avLst/>
          </a:prstGeom>
          <a:noFill/>
          <a:ln>
            <a:round/>
          </a:ln>
        </p:spPr>
        <p:style>
          <a:lnRef idx="2">
            <a:schemeClr val="accent1">
              <a:shade val="50000"/>
            </a:schemeClr>
          </a:lnRef>
          <a:fillRef idx="1">
            <a:schemeClr val="accent1"/>
          </a:fillRef>
          <a:effectRef idx="0">
            <a:schemeClr val="accent1"/>
          </a:effectRef>
          <a:fontRef idx="minor"/>
        </p:style>
      </p:sp>
      <p:sp>
        <p:nvSpPr>
          <p:cNvPr id="169" name="CustomShape 5"/>
          <p:cNvSpPr/>
          <p:nvPr/>
        </p:nvSpPr>
        <p:spPr>
          <a:xfrm flipH="1" flipV="1">
            <a:off x="3408480" y="4473720"/>
            <a:ext cx="1393560" cy="186120"/>
          </a:xfrm>
          <a:custGeom>
            <a:avLst/>
            <a:gdLst/>
            <a:ahLst/>
            <a:rect l="l" t="t" r="r" b="b"/>
            <a:pathLst>
              <a:path w="21600" h="21600">
                <a:moveTo>
                  <a:pt x="0" y="0"/>
                </a:moveTo>
                <a:lnTo>
                  <a:pt x="21600" y="21600"/>
                </a:lnTo>
              </a:path>
            </a:pathLst>
          </a:custGeom>
          <a:noFill/>
          <a:ln w="57240">
            <a:solidFill>
              <a:srgbClr val="3f4b50"/>
            </a:solidFill>
            <a:round/>
            <a:tailEnd len="med" type="triangle" w="med"/>
          </a:ln>
        </p:spPr>
        <p:style>
          <a:lnRef idx="1">
            <a:schemeClr val="accent1"/>
          </a:lnRef>
          <a:fillRef idx="0">
            <a:schemeClr val="accent1"/>
          </a:fillRef>
          <a:effectRef idx="0">
            <a:schemeClr val="accent1"/>
          </a:effectRef>
          <a:fontRef idx="minor"/>
        </p:style>
      </p:sp>
      <p:sp>
        <p:nvSpPr>
          <p:cNvPr id="170" name="CustomShape 6"/>
          <p:cNvSpPr/>
          <p:nvPr/>
        </p:nvSpPr>
        <p:spPr>
          <a:xfrm flipV="1">
            <a:off x="2121840" y="4027320"/>
            <a:ext cx="1184760" cy="31680"/>
          </a:xfrm>
          <a:custGeom>
            <a:avLst/>
            <a:gdLst/>
            <a:ahLst/>
            <a:rect l="l" t="t" r="r" b="b"/>
            <a:pathLst>
              <a:path w="21600" h="21600">
                <a:moveTo>
                  <a:pt x="0" y="0"/>
                </a:moveTo>
                <a:lnTo>
                  <a:pt x="21600" y="21600"/>
                </a:lnTo>
              </a:path>
            </a:pathLst>
          </a:custGeom>
          <a:noFill/>
          <a:ln w="57240">
            <a:solidFill>
              <a:srgbClr val="e1b850"/>
            </a:solidFill>
            <a:round/>
            <a:tailEnd len="med" type="triangle" w="med"/>
          </a:ln>
        </p:spPr>
        <p:style>
          <a:lnRef idx="1">
            <a:schemeClr val="accent3"/>
          </a:lnRef>
          <a:fillRef idx="0">
            <a:schemeClr val="accent3"/>
          </a:fillRef>
          <a:effectRef idx="0">
            <a:schemeClr val="accent3"/>
          </a:effectRef>
          <a:fontRef idx="minor"/>
        </p:style>
      </p:sp>
      <p:sp>
        <p:nvSpPr>
          <p:cNvPr id="171" name="CustomShape 7"/>
          <p:cNvSpPr/>
          <p:nvPr/>
        </p:nvSpPr>
        <p:spPr>
          <a:xfrm flipH="1" flipV="1">
            <a:off x="3408480" y="4205160"/>
            <a:ext cx="1393560" cy="186120"/>
          </a:xfrm>
          <a:custGeom>
            <a:avLst/>
            <a:gdLst/>
            <a:ahLst/>
            <a:rect l="l" t="t" r="r" b="b"/>
            <a:pathLst>
              <a:path w="21600" h="21600">
                <a:moveTo>
                  <a:pt x="0" y="0"/>
                </a:moveTo>
                <a:lnTo>
                  <a:pt x="21600" y="21600"/>
                </a:lnTo>
              </a:path>
            </a:pathLst>
          </a:custGeom>
          <a:noFill/>
          <a:ln w="57240">
            <a:solidFill>
              <a:srgbClr val="3f4b50"/>
            </a:solidFill>
            <a:round/>
            <a:tailEnd len="med" type="triangle" w="med"/>
          </a:ln>
        </p:spPr>
        <p:style>
          <a:lnRef idx="1">
            <a:schemeClr val="accent1"/>
          </a:lnRef>
          <a:fillRef idx="0">
            <a:schemeClr val="accent1"/>
          </a:fillRef>
          <a:effectRef idx="0">
            <a:schemeClr val="accent1"/>
          </a:effectRef>
          <a:fontRef idx="minor"/>
        </p:style>
      </p:sp>
      <p:sp>
        <p:nvSpPr>
          <p:cNvPr id="172" name="CustomShape 8"/>
          <p:cNvSpPr/>
          <p:nvPr/>
        </p:nvSpPr>
        <p:spPr>
          <a:xfrm flipH="1" flipV="1">
            <a:off x="3408480" y="3924720"/>
            <a:ext cx="1393560" cy="186120"/>
          </a:xfrm>
          <a:custGeom>
            <a:avLst/>
            <a:gdLst/>
            <a:ahLst/>
            <a:rect l="l" t="t" r="r" b="b"/>
            <a:pathLst>
              <a:path w="21600" h="21600">
                <a:moveTo>
                  <a:pt x="0" y="0"/>
                </a:moveTo>
                <a:lnTo>
                  <a:pt x="21600" y="21600"/>
                </a:lnTo>
              </a:path>
            </a:pathLst>
          </a:custGeom>
          <a:noFill/>
          <a:ln w="57240">
            <a:solidFill>
              <a:srgbClr val="3f4b50"/>
            </a:solidFill>
            <a:round/>
            <a:tailEnd len="med" type="triangle" w="med"/>
          </a:ln>
        </p:spPr>
        <p:style>
          <a:lnRef idx="1">
            <a:schemeClr val="accent1"/>
          </a:lnRef>
          <a:fillRef idx="0">
            <a:schemeClr val="accent1"/>
          </a:fillRef>
          <a:effectRef idx="0">
            <a:schemeClr val="accent1"/>
          </a:effectRef>
          <a:fontRef idx="minor"/>
        </p:style>
      </p:sp>
      <p:sp>
        <p:nvSpPr>
          <p:cNvPr id="173" name="CustomShape 9"/>
          <p:cNvSpPr/>
          <p:nvPr/>
        </p:nvSpPr>
        <p:spPr>
          <a:xfrm flipH="1" flipV="1">
            <a:off x="3408480" y="3382560"/>
            <a:ext cx="1393560" cy="186120"/>
          </a:xfrm>
          <a:custGeom>
            <a:avLst/>
            <a:gdLst/>
            <a:ahLst/>
            <a:rect l="l" t="t" r="r" b="b"/>
            <a:pathLst>
              <a:path w="21600" h="21600">
                <a:moveTo>
                  <a:pt x="0" y="0"/>
                </a:moveTo>
                <a:lnTo>
                  <a:pt x="21600" y="21600"/>
                </a:lnTo>
              </a:path>
            </a:pathLst>
          </a:custGeom>
          <a:noFill/>
          <a:ln w="57240">
            <a:solidFill>
              <a:srgbClr val="3f4b50"/>
            </a:solidFill>
            <a:round/>
            <a:tailEnd len="med" type="triangle" w="med"/>
          </a:ln>
        </p:spPr>
        <p:style>
          <a:lnRef idx="1">
            <a:schemeClr val="accent1"/>
          </a:lnRef>
          <a:fillRef idx="0">
            <a:schemeClr val="accent1"/>
          </a:fillRef>
          <a:effectRef idx="0">
            <a:schemeClr val="accent1"/>
          </a:effectRef>
          <a:fontRef idx="minor"/>
        </p:style>
      </p:sp>
      <p:sp>
        <p:nvSpPr>
          <p:cNvPr id="174" name="CustomShape 10"/>
          <p:cNvSpPr/>
          <p:nvPr/>
        </p:nvSpPr>
        <p:spPr>
          <a:xfrm flipV="1">
            <a:off x="2325240" y="4341240"/>
            <a:ext cx="981360" cy="226080"/>
          </a:xfrm>
          <a:custGeom>
            <a:avLst/>
            <a:gdLst/>
            <a:ahLst/>
            <a:rect l="l" t="t" r="r" b="b"/>
            <a:pathLst>
              <a:path w="21600" h="21600">
                <a:moveTo>
                  <a:pt x="0" y="0"/>
                </a:moveTo>
                <a:lnTo>
                  <a:pt x="21600" y="21600"/>
                </a:lnTo>
              </a:path>
            </a:pathLst>
          </a:custGeom>
          <a:noFill/>
          <a:ln w="57240">
            <a:solidFill>
              <a:srgbClr val="e1b850"/>
            </a:solidFill>
            <a:round/>
            <a:tailEnd len="med" type="triangle" w="med"/>
          </a:ln>
        </p:spPr>
        <p:style>
          <a:lnRef idx="1">
            <a:schemeClr val="accent3"/>
          </a:lnRef>
          <a:fillRef idx="0">
            <a:schemeClr val="accent3"/>
          </a:fillRef>
          <a:effectRef idx="0">
            <a:schemeClr val="accent3"/>
          </a:effectRef>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581040" y="702000"/>
            <a:ext cx="11029320" cy="1013400"/>
          </a:xfrm>
          <a:prstGeom prst="rect">
            <a:avLst/>
          </a:prstGeom>
          <a:noFill/>
          <a:ln>
            <a:noFill/>
          </a:ln>
        </p:spPr>
        <p:txBody>
          <a:bodyPr anchor="b">
            <a:noAutofit/>
          </a:bodyPr>
          <a:p>
            <a:pPr>
              <a:lnSpc>
                <a:spcPct val="100000"/>
              </a:lnSpc>
            </a:pPr>
            <a:r>
              <a:rPr b="0" lang="en-US" sz="2800" spc="-1" strike="noStrike" cap="all">
                <a:solidFill>
                  <a:srgbClr val="ffffff"/>
                </a:solidFill>
                <a:latin typeface="Gill Sans MT"/>
              </a:rPr>
              <a:t>Za one koji žele više</a:t>
            </a:r>
            <a:endParaRPr b="0" lang="en-US" sz="2800" spc="-1" strike="noStrike">
              <a:solidFill>
                <a:srgbClr val="000000"/>
              </a:solidFill>
              <a:latin typeface="Gill Sans MT"/>
            </a:endParaRPr>
          </a:p>
        </p:txBody>
      </p:sp>
      <p:sp>
        <p:nvSpPr>
          <p:cNvPr id="176" name="TextShape 2"/>
          <p:cNvSpPr txBox="1"/>
          <p:nvPr/>
        </p:nvSpPr>
        <p:spPr>
          <a:xfrm>
            <a:off x="581040" y="2180520"/>
            <a:ext cx="11029320" cy="3678120"/>
          </a:xfrm>
          <a:prstGeom prst="rect">
            <a:avLst/>
          </a:prstGeom>
          <a:noFill/>
          <a:ln>
            <a:noFill/>
          </a:ln>
        </p:spPr>
        <p:txBody>
          <a:bodyPr anchor="ctr">
            <a:noAutofit/>
          </a:bodyPr>
          <a:p>
            <a:pPr marL="306000" indent="-305640">
              <a:lnSpc>
                <a:spcPct val="100000"/>
              </a:lnSpc>
              <a:spcBef>
                <a:spcPts val="360"/>
              </a:spcBef>
              <a:spcAft>
                <a:spcPts val="601"/>
              </a:spcAft>
              <a:buClr>
                <a:srgbClr val="ed8428"/>
              </a:buClr>
              <a:buSzPct val="92000"/>
              <a:buFont typeface="Wingdings 2" charset="2"/>
              <a:buChar char=""/>
            </a:pPr>
            <a:r>
              <a:rPr b="0" lang="en-US" sz="1800" spc="-1" strike="noStrike">
                <a:solidFill>
                  <a:srgbClr val="3d3d3d"/>
                </a:solidFill>
                <a:latin typeface="Gill Sans MT"/>
              </a:rPr>
              <a:t>Prispodobe su opisane u jako puno crtanih filmova. Ovdje imate poveznice za neke od njih pa se i na taj način možete upoznati s Isusovim prispodobama:</a:t>
            </a:r>
            <a:endParaRPr b="0" lang="en-US" sz="1800" spc="-1" strike="noStrike">
              <a:solidFill>
                <a:srgbClr val="3d3d3d"/>
              </a:solidFill>
              <a:latin typeface="Gill Sans MT"/>
            </a:endParaRPr>
          </a:p>
          <a:p>
            <a:pPr>
              <a:lnSpc>
                <a:spcPct val="100000"/>
              </a:lnSpc>
              <a:spcBef>
                <a:spcPts val="360"/>
              </a:spcBef>
              <a:spcAft>
                <a:spcPts val="601"/>
              </a:spcAft>
            </a:pPr>
            <a:r>
              <a:rPr b="0" lang="en-US" sz="1800" spc="-1" strike="noStrike" u="sng">
                <a:solidFill>
                  <a:srgbClr val="828282"/>
                </a:solidFill>
                <a:uFillTx/>
                <a:latin typeface="Gill Sans MT"/>
                <a:hlinkClick r:id="rId1"/>
              </a:rPr>
              <a:t>https://www.youtube.com/watch?time_continue=123&amp;v=e-g7vO5HjNY&amp;feature=emb_title</a:t>
            </a:r>
            <a:endParaRPr b="0" lang="en-US" sz="1800" spc="-1" strike="noStrike">
              <a:solidFill>
                <a:srgbClr val="3d3d3d"/>
              </a:solidFill>
              <a:latin typeface="Gill Sans MT"/>
            </a:endParaRPr>
          </a:p>
          <a:p>
            <a:pPr>
              <a:lnSpc>
                <a:spcPct val="100000"/>
              </a:lnSpc>
              <a:spcBef>
                <a:spcPts val="360"/>
              </a:spcBef>
              <a:spcAft>
                <a:spcPts val="601"/>
              </a:spcAft>
            </a:pPr>
            <a:r>
              <a:rPr b="0" lang="en-US" sz="1800" spc="-1" strike="noStrike" u="sng">
                <a:solidFill>
                  <a:srgbClr val="828282"/>
                </a:solidFill>
                <a:uFillTx/>
                <a:latin typeface="Gill Sans MT"/>
                <a:hlinkClick r:id="rId2"/>
              </a:rPr>
              <a:t>https://www.youtube.com/watch?time_continue=1699&amp;v=4b7KUfpXrJo&amp;feature=emb_title</a:t>
            </a:r>
            <a:endParaRPr b="0" lang="en-US" sz="1800" spc="-1" strike="noStrike">
              <a:solidFill>
                <a:srgbClr val="3d3d3d"/>
              </a:solidFill>
              <a:latin typeface="Gill Sans MT"/>
            </a:endParaRPr>
          </a:p>
          <a:p>
            <a:pPr>
              <a:lnSpc>
                <a:spcPct val="100000"/>
              </a:lnSpc>
              <a:spcBef>
                <a:spcPts val="360"/>
              </a:spcBef>
              <a:spcAft>
                <a:spcPts val="601"/>
              </a:spcAft>
            </a:pPr>
            <a:r>
              <a:rPr b="0" lang="en-US" sz="1800" spc="-1" strike="noStrike" u="sng">
                <a:solidFill>
                  <a:srgbClr val="828282"/>
                </a:solidFill>
                <a:uFillTx/>
                <a:latin typeface="Gill Sans MT"/>
                <a:hlinkClick r:id="rId3"/>
              </a:rPr>
              <a:t>https://www.youtube.com/watch?v=SwNeiFgP48g&amp;feature=emb_title</a:t>
            </a:r>
            <a:r>
              <a:rPr b="0" lang="en-US" sz="1800" spc="-1" strike="noStrike">
                <a:solidFill>
                  <a:srgbClr val="3d3d3d"/>
                </a:solidFill>
                <a:latin typeface="Gill Sans MT"/>
              </a:rPr>
              <a:t>  - izgubljena ovca</a:t>
            </a:r>
            <a:endParaRPr b="0" lang="en-US" sz="1800" spc="-1" strike="noStrike">
              <a:solidFill>
                <a:srgbClr val="3d3d3d"/>
              </a:solidFill>
              <a:latin typeface="Gill Sans MT"/>
            </a:endParaRPr>
          </a:p>
          <a:p>
            <a:pPr>
              <a:lnSpc>
                <a:spcPct val="100000"/>
              </a:lnSpc>
              <a:spcBef>
                <a:spcPts val="360"/>
              </a:spcBef>
              <a:spcAft>
                <a:spcPts val="601"/>
              </a:spcAft>
            </a:pPr>
            <a:r>
              <a:rPr b="0" lang="en-US" sz="1800" spc="-1" strike="noStrike" u="sng">
                <a:solidFill>
                  <a:srgbClr val="828282"/>
                </a:solidFill>
                <a:uFillTx/>
                <a:latin typeface="Gill Sans MT"/>
                <a:hlinkClick r:id="rId4"/>
              </a:rPr>
              <a:t>https://www.youtube.com/watch?v=e8oNVHOJ0zo&amp;feature=emb_title</a:t>
            </a:r>
            <a:r>
              <a:rPr b="0" lang="en-US" sz="1800" spc="-1" strike="noStrike">
                <a:solidFill>
                  <a:srgbClr val="3d3d3d"/>
                </a:solidFill>
                <a:latin typeface="Gill Sans MT"/>
              </a:rPr>
              <a:t> – o farizeju i cariniku</a:t>
            </a:r>
            <a:endParaRPr b="0" lang="en-US" sz="1800" spc="-1" strike="noStrike">
              <a:solidFill>
                <a:srgbClr val="3d3d3d"/>
              </a:solidFill>
              <a:latin typeface="Gill Sans MT"/>
            </a:endParaRPr>
          </a:p>
          <a:p>
            <a:pPr>
              <a:lnSpc>
                <a:spcPct val="100000"/>
              </a:lnSpc>
              <a:spcBef>
                <a:spcPts val="360"/>
              </a:spcBef>
              <a:spcAft>
                <a:spcPts val="601"/>
              </a:spcAft>
            </a:pPr>
            <a:r>
              <a:rPr b="0" lang="en-US" sz="1800" spc="-1" strike="noStrike" u="sng">
                <a:solidFill>
                  <a:srgbClr val="828282"/>
                </a:solidFill>
                <a:uFillTx/>
                <a:latin typeface="Gill Sans MT"/>
                <a:hlinkClick r:id="rId5"/>
              </a:rPr>
              <a:t>https://www.youtube.com/watch?v=uLCLNhA5ayI</a:t>
            </a:r>
            <a:r>
              <a:rPr b="0" lang="en-US" sz="1800" spc="-1" strike="noStrike">
                <a:solidFill>
                  <a:srgbClr val="3d3d3d"/>
                </a:solidFill>
                <a:latin typeface="Gill Sans MT"/>
              </a:rPr>
              <a:t> – o bezumnom bogatašu</a:t>
            </a:r>
            <a:endParaRPr b="0" lang="en-US" sz="1800" spc="-1" strike="noStrike">
              <a:solidFill>
                <a:srgbClr val="3d3d3d"/>
              </a:solidFill>
              <a:latin typeface="Gill Sans MT"/>
            </a:endParaRPr>
          </a:p>
          <a:p>
            <a:pPr>
              <a:lnSpc>
                <a:spcPct val="100000"/>
              </a:lnSpc>
              <a:spcBef>
                <a:spcPts val="360"/>
              </a:spcBef>
              <a:spcAft>
                <a:spcPts val="601"/>
              </a:spcAft>
            </a:pPr>
            <a:endParaRPr b="0" lang="en-US" sz="1800" spc="-1" strike="noStrike">
              <a:solidFill>
                <a:srgbClr val="3d3d3d"/>
              </a:solidFill>
              <a:latin typeface="Gill Sans M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88</TotalTime>
  <Application>LibreOffice/6.2.5.2$Windows_X86_64 LibreOffice_project/1ec314fa52f458adc18c4f025c545a4e8b22c159</Application>
  <Words>679</Words>
  <Paragraphs>55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2020-03-25T20:03:42Z</dcterms:created>
  <dc:creator>MATEJ ĆAVAROVIĆ</dc:creator>
  <dc:description/>
  <dc:language>hr-HR</dc:language>
  <cp:lastModifiedBy>MATEJ ĆAVAROVIĆ</cp:lastModifiedBy>
  <dcterms:modified xsi:type="dcterms:W3CDTF">2020-03-25T21:31:51Z</dcterms:modified>
  <cp:revision>10</cp:revision>
  <dc:subject/>
  <dc:title>Vjeronauk 26.3.2020.</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Široki zaslon</vt:lpwstr>
  </property>
  <property fmtid="{D5CDD505-2E9C-101B-9397-08002B2CF9AE}" pid="9" name="ScaleCrop">
    <vt:bool>0</vt:bool>
  </property>
  <property fmtid="{D5CDD505-2E9C-101B-9397-08002B2CF9AE}" pid="10" name="ShareDoc">
    <vt:bool>0</vt:bool>
  </property>
  <property fmtid="{D5CDD505-2E9C-101B-9397-08002B2CF9AE}" pid="11" name="Slides">
    <vt:i4>10</vt:i4>
  </property>
</Properties>
</file>