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5" d="100"/>
          <a:sy n="55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788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440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372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7326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2475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8283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658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795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721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46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689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605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950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682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644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861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1389-1ABF-4865-B941-D28582B01504}" type="datetimeFigureOut">
              <a:rPr lang="hr-HR" smtClean="0"/>
              <a:t>23.3.2020.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8C5521-41EA-4018-9AB9-ADB8EA8AE9C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944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8W7--fXAAM8" TargetMode="External"/><Relationship Id="rId4" Type="http://schemas.openxmlformats.org/officeDocument/2006/relationships/hyperlink" Target="https://www.youtube.com/watch?v=8W7--fXAAM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RAČUNANJE POSTOTNOG IZNOSA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Udžbenik, od 60. do 64.stranice</a:t>
            </a:r>
          </a:p>
          <a:p>
            <a:r>
              <a:rPr lang="hr-HR" dirty="0" err="1" smtClean="0"/>
              <a:t>Izzy</a:t>
            </a:r>
            <a:r>
              <a:rPr lang="hr-HR" dirty="0" smtClean="0"/>
              <a:t>, Prikaz i analiza podataka, 7.1.Računanje postotnog iznosa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17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Prisjetimo se!</a:t>
            </a:r>
            <a:br>
              <a:rPr lang="hr-HR" dirty="0" smtClean="0"/>
            </a:br>
            <a:r>
              <a:rPr lang="hr-HR" dirty="0" smtClean="0"/>
              <a:t>Zapiši naslov u bilježnicu i riješi.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1.A        3%= 3/100 (Svaki postotak zapisujemo u obliku razlomka s nazivnikom 100). Ovaj razlomak ne mogu skratiti.</a:t>
            </a:r>
          </a:p>
          <a:p>
            <a:pPr marL="0" indent="0">
              <a:buNone/>
            </a:pPr>
            <a:r>
              <a:rPr lang="hr-HR" dirty="0" smtClean="0"/>
              <a:t>1.F       60%= 60/100= 3/5 (Razlomak 60/100 mogu skratiti s 20 i nakon toga dobijem 3/5. Ja ovdje ne mogu pisati one kose crte kad kratim, vi ih pišite u bilježnicu.)</a:t>
            </a:r>
          </a:p>
          <a:p>
            <a:pPr marL="0" indent="0">
              <a:buNone/>
            </a:pPr>
            <a:r>
              <a:rPr lang="hr-HR" dirty="0" smtClean="0"/>
              <a:t>2.A       4/25= 16/100=16% (Nazivnik 25 moram proširiti do nazivnika 100 jer ću na taj način znati o kojem je postotku riječ. Svaki postotak mora imati nazivnik 100. 4</a:t>
            </a:r>
            <a:r>
              <a:rPr lang="hr-HR" smtClean="0"/>
              <a:t>∙25= </a:t>
            </a:r>
            <a:r>
              <a:rPr lang="hr-HR" dirty="0" smtClean="0"/>
              <a:t>100 znači proširila sam i brojnik i nazivnik sa 4.)</a:t>
            </a:r>
          </a:p>
          <a:p>
            <a:pPr marL="0" indent="0">
              <a:buNone/>
            </a:pPr>
            <a:r>
              <a:rPr lang="hr-HR" dirty="0" smtClean="0"/>
              <a:t>3.A       Obojana su 2 dijela, od 8. Zapišem to kao razlomak 2/8= 1/4 (Skratila sam razlomak sa 2.) Sada moram proširiti razlomak do nazivnika 100. 1/4=25/100=25% (proširila sam razlomak s 25 zato što je 4∙25=100, a to znači i brojnik i nazivnik pomnoži sa 25.)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1.Prouči u udžbeniku primjer 1.a, 2.a,b i 3.</a:t>
            </a:r>
          </a:p>
          <a:p>
            <a:r>
              <a:rPr lang="hr-HR" dirty="0" smtClean="0"/>
              <a:t>2.Prouči riješene primjere s desne strane, a zatim riješi zadatak 1.b,c,d,e; 2.b,c, 3.b,c,d</a:t>
            </a:r>
          </a:p>
          <a:p>
            <a:r>
              <a:rPr lang="hr-HR" dirty="0" smtClean="0"/>
              <a:t>UPOZORENJE: Ne mogu razlomke pisati normalno, mogu samo s ovom kosom crtom 3/100. Vi ih u bilježnicu pišite kao i do sada.</a:t>
            </a:r>
          </a:p>
          <a:p>
            <a:r>
              <a:rPr lang="hr-HR" dirty="0" smtClean="0"/>
              <a:t>I kod skraćivanje ne mogu pisati one kose crte, vi ih pišite.</a:t>
            </a:r>
          </a:p>
          <a:p>
            <a:r>
              <a:rPr lang="hr-HR" dirty="0" smtClean="0"/>
              <a:t>3.</a:t>
            </a:r>
            <a:r>
              <a:rPr lang="hr-HR" dirty="0"/>
              <a:t> </a:t>
            </a:r>
            <a:r>
              <a:rPr lang="hr-HR" dirty="0" smtClean="0"/>
              <a:t>Prouči </a:t>
            </a:r>
            <a:r>
              <a:rPr lang="hr-HR" dirty="0"/>
              <a:t>4.primjer i riješi u bilježnicu 5. i </a:t>
            </a:r>
            <a:r>
              <a:rPr lang="hr-HR" dirty="0" smtClean="0"/>
              <a:t>6.zadatak.</a:t>
            </a:r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8945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rouči podnaslov Osnovni zadaci o postotku (62.str) i pogledaj video</a:t>
            </a:r>
            <a:endParaRPr lang="hr-HR" dirty="0"/>
          </a:p>
        </p:txBody>
      </p:sp>
      <p:pic>
        <p:nvPicPr>
          <p:cNvPr id="5" name="8W7--fXAAM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30750" y="1992313"/>
            <a:ext cx="4572000" cy="2571750"/>
          </a:xfrm>
          <a:prstGeom prst="rect">
            <a:avLst/>
          </a:prstGeo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>
                <a:hlinkClick r:id="rId4"/>
              </a:rPr>
              <a:t>https://www.youtube.com/watch?v=8W7--</a:t>
            </a:r>
            <a:r>
              <a:rPr lang="hr-HR" dirty="0" smtClean="0">
                <a:hlinkClick r:id="rId4"/>
              </a:rPr>
              <a:t>fXAAM8</a:t>
            </a:r>
            <a:endParaRPr lang="hr-HR" dirty="0">
              <a:hlinkClick r:id="rId4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Riješi u bilježnicu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7.A     20% od 75= 20% ∙75= 0.2 ∙75=15</a:t>
            </a:r>
          </a:p>
          <a:p>
            <a:pPr marL="0" indent="0">
              <a:buNone/>
            </a:pPr>
            <a:r>
              <a:rPr lang="hr-HR" dirty="0" smtClean="0"/>
              <a:t>(Postotak 20% uvijek prvo pretvorimo u decimalni broj i to tako da ga podijelimo 100. Zašto? Ako 20% zapišemo kao razlomak 20%= 20/100, </a:t>
            </a:r>
            <a:r>
              <a:rPr lang="hr-HR" dirty="0" err="1" smtClean="0"/>
              <a:t>razlomkova</a:t>
            </a:r>
            <a:r>
              <a:rPr lang="hr-HR" dirty="0" smtClean="0"/>
              <a:t> crta nam znači dijeljenje. Sa 100 dijelimo tako da decimalnu točku pomičemo 2 mjesta u lijevo. Ako nemam decimalnu točku kao što ju nemamo niti kod 20% ona je „nevidljiva” i nalazi se na kraju.) Napravi pomoćni račun i </a:t>
            </a:r>
            <a:r>
              <a:rPr lang="hr-HR" dirty="0" err="1" smtClean="0"/>
              <a:t>pomoži</a:t>
            </a:r>
            <a:r>
              <a:rPr lang="hr-HR" dirty="0" smtClean="0"/>
              <a:t> u bilježnici 0.2∙75.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1.Prouči primjer 5., 6. i 7.</a:t>
            </a:r>
          </a:p>
          <a:p>
            <a:r>
              <a:rPr lang="hr-HR" dirty="0" smtClean="0"/>
              <a:t>2.Prouči primjer s desne strane i riješi 7.b, d.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492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Zadatke za vježbu riješi u bilježnicu.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Stranica 63.</a:t>
            </a:r>
          </a:p>
          <a:p>
            <a:r>
              <a:rPr lang="hr-HR" dirty="0"/>
              <a:t>11.a,b</a:t>
            </a:r>
          </a:p>
          <a:p>
            <a:r>
              <a:rPr lang="hr-HR" dirty="0"/>
              <a:t>12.a,b</a:t>
            </a:r>
          </a:p>
          <a:p>
            <a:r>
              <a:rPr lang="hr-HR" dirty="0"/>
              <a:t>13.a,b</a:t>
            </a:r>
          </a:p>
          <a:p>
            <a:r>
              <a:rPr lang="hr-HR" dirty="0" smtClean="0"/>
              <a:t>14.a,b</a:t>
            </a:r>
            <a:endParaRPr lang="hr-HR" dirty="0"/>
          </a:p>
          <a:p>
            <a:r>
              <a:rPr lang="hr-HR" dirty="0"/>
              <a:t>17.a,b</a:t>
            </a:r>
          </a:p>
          <a:p>
            <a:r>
              <a:rPr lang="hr-HR" dirty="0"/>
              <a:t>18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20.</a:t>
            </a:r>
          </a:p>
          <a:p>
            <a:r>
              <a:rPr lang="hr-HR" dirty="0"/>
              <a:t>22.a, b., </a:t>
            </a:r>
            <a:r>
              <a:rPr lang="hr-HR"/>
              <a:t>c</a:t>
            </a:r>
            <a:r>
              <a:rPr lang="hr-HR" smtClean="0"/>
              <a:t>.</a:t>
            </a:r>
            <a:endParaRPr lang="hr-HR" dirty="0" smtClean="0"/>
          </a:p>
          <a:p>
            <a:r>
              <a:rPr lang="hr-HR" dirty="0" smtClean="0"/>
              <a:t>24.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Svoj školski rad </a:t>
            </a:r>
            <a:r>
              <a:rPr lang="hr-HR" dirty="0" err="1" smtClean="0"/>
              <a:t>uslikaj</a:t>
            </a:r>
            <a:r>
              <a:rPr lang="hr-HR" dirty="0" smtClean="0"/>
              <a:t> i pošalji mi na jtolj173@gmail.com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19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Riješi 1. i 5. zadatak u </a:t>
            </a:r>
            <a:r>
              <a:rPr lang="hr-HR" dirty="0" err="1" smtClean="0"/>
              <a:t>Izzyiju</a:t>
            </a:r>
            <a:r>
              <a:rPr lang="hr-HR" dirty="0"/>
              <a:t>.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6275" y="3212505"/>
            <a:ext cx="4184650" cy="2353865"/>
          </a:xfrm>
          <a:prstGeom prst="rect">
            <a:avLst/>
          </a:prstGeom>
        </p:spPr>
      </p:pic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87938" y="3212058"/>
            <a:ext cx="4186237" cy="23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448</Words>
  <Application>Microsoft Office PowerPoint</Application>
  <PresentationFormat>Široki zaslon</PresentationFormat>
  <Paragraphs>36</Paragraphs>
  <Slides>6</Slides>
  <Notes>0</Notes>
  <HiddenSlides>0</HiddenSlides>
  <MMClips>1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RAČUNANJE POSTOTNOG IZNOSA</vt:lpstr>
      <vt:lpstr>Prisjetimo se! Zapiši naslov u bilježnicu i riješi. </vt:lpstr>
      <vt:lpstr>Prouči podnaslov Osnovni zadaci o postotku (62.str) i pogledaj video</vt:lpstr>
      <vt:lpstr>Riješi u bilježnicu</vt:lpstr>
      <vt:lpstr>Zadatke za vježbu riješi u bilježnicu.</vt:lpstr>
      <vt:lpstr>Domaća zadaća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RAČUNANJE POSTOTNOG IZNOSA</dc:title>
  <dc:creator>JL</dc:creator>
  <cp:lastModifiedBy>JL</cp:lastModifiedBy>
  <cp:revision>9</cp:revision>
  <dcterms:created xsi:type="dcterms:W3CDTF">2020-03-23T07:58:52Z</dcterms:created>
  <dcterms:modified xsi:type="dcterms:W3CDTF">2020-03-23T11:53:08Z</dcterms:modified>
</cp:coreProperties>
</file>