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31" name="PlaceHolder 2"/>
          <p:cNvSpPr>
            <a:spLocks noGrp="1"/>
          </p:cNvSpPr>
          <p:nvPr>
            <p:ph type="body"/>
          </p:nvPr>
        </p:nvSpPr>
        <p:spPr>
          <a:xfrm>
            <a:off x="1371600" y="2286000"/>
            <a:ext cx="96008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32" name="PlaceHolder 3"/>
          <p:cNvSpPr>
            <a:spLocks noGrp="1"/>
          </p:cNvSpPr>
          <p:nvPr>
            <p:ph type="body"/>
          </p:nvPr>
        </p:nvSpPr>
        <p:spPr>
          <a:xfrm>
            <a:off x="1371600" y="4156560"/>
            <a:ext cx="96008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34" name="PlaceHolder 2"/>
          <p:cNvSpPr>
            <a:spLocks noGrp="1"/>
          </p:cNvSpPr>
          <p:nvPr>
            <p:ph type="body"/>
          </p:nvPr>
        </p:nvSpPr>
        <p:spPr>
          <a:xfrm>
            <a:off x="137160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35" name="PlaceHolder 3"/>
          <p:cNvSpPr>
            <a:spLocks noGrp="1"/>
          </p:cNvSpPr>
          <p:nvPr>
            <p:ph type="body"/>
          </p:nvPr>
        </p:nvSpPr>
        <p:spPr>
          <a:xfrm>
            <a:off x="629136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36" name="PlaceHolder 4"/>
          <p:cNvSpPr>
            <a:spLocks noGrp="1"/>
          </p:cNvSpPr>
          <p:nvPr>
            <p:ph type="body"/>
          </p:nvPr>
        </p:nvSpPr>
        <p:spPr>
          <a:xfrm>
            <a:off x="137160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37" name="PlaceHolder 5"/>
          <p:cNvSpPr>
            <a:spLocks noGrp="1"/>
          </p:cNvSpPr>
          <p:nvPr>
            <p:ph type="body"/>
          </p:nvPr>
        </p:nvSpPr>
        <p:spPr>
          <a:xfrm>
            <a:off x="629136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39" name="PlaceHolder 2"/>
          <p:cNvSpPr>
            <a:spLocks noGrp="1"/>
          </p:cNvSpPr>
          <p:nvPr>
            <p:ph type="body"/>
          </p:nvPr>
        </p:nvSpPr>
        <p:spPr>
          <a:xfrm>
            <a:off x="1371600" y="228600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40" name="PlaceHolder 3"/>
          <p:cNvSpPr>
            <a:spLocks noGrp="1"/>
          </p:cNvSpPr>
          <p:nvPr>
            <p:ph type="body"/>
          </p:nvPr>
        </p:nvSpPr>
        <p:spPr>
          <a:xfrm>
            <a:off x="4617720" y="228600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41" name="PlaceHolder 4"/>
          <p:cNvSpPr>
            <a:spLocks noGrp="1"/>
          </p:cNvSpPr>
          <p:nvPr>
            <p:ph type="body"/>
          </p:nvPr>
        </p:nvSpPr>
        <p:spPr>
          <a:xfrm>
            <a:off x="7864200" y="228600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42" name="PlaceHolder 5"/>
          <p:cNvSpPr>
            <a:spLocks noGrp="1"/>
          </p:cNvSpPr>
          <p:nvPr>
            <p:ph type="body"/>
          </p:nvPr>
        </p:nvSpPr>
        <p:spPr>
          <a:xfrm>
            <a:off x="1371600" y="415656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43" name="PlaceHolder 6"/>
          <p:cNvSpPr>
            <a:spLocks noGrp="1"/>
          </p:cNvSpPr>
          <p:nvPr>
            <p:ph type="body"/>
          </p:nvPr>
        </p:nvSpPr>
        <p:spPr>
          <a:xfrm>
            <a:off x="4617720" y="415656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44" name="PlaceHolder 7"/>
          <p:cNvSpPr>
            <a:spLocks noGrp="1"/>
          </p:cNvSpPr>
          <p:nvPr>
            <p:ph type="body"/>
          </p:nvPr>
        </p:nvSpPr>
        <p:spPr>
          <a:xfrm>
            <a:off x="7864200" y="415656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52" name="PlaceHolder 2"/>
          <p:cNvSpPr>
            <a:spLocks noGrp="1"/>
          </p:cNvSpPr>
          <p:nvPr>
            <p:ph type="subTitle"/>
          </p:nvPr>
        </p:nvSpPr>
        <p:spPr>
          <a:xfrm>
            <a:off x="1371600" y="2286000"/>
            <a:ext cx="9600840" cy="358092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54" name="PlaceHolder 2"/>
          <p:cNvSpPr>
            <a:spLocks noGrp="1"/>
          </p:cNvSpPr>
          <p:nvPr>
            <p:ph type="body"/>
          </p:nvPr>
        </p:nvSpPr>
        <p:spPr>
          <a:xfrm>
            <a:off x="1371600" y="2286000"/>
            <a:ext cx="96008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56" name="PlaceHolder 2"/>
          <p:cNvSpPr>
            <a:spLocks noGrp="1"/>
          </p:cNvSpPr>
          <p:nvPr>
            <p:ph type="body"/>
          </p:nvPr>
        </p:nvSpPr>
        <p:spPr>
          <a:xfrm>
            <a:off x="137160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57" name="PlaceHolder 3"/>
          <p:cNvSpPr>
            <a:spLocks noGrp="1"/>
          </p:cNvSpPr>
          <p:nvPr>
            <p:ph type="body"/>
          </p:nvPr>
        </p:nvSpPr>
        <p:spPr>
          <a:xfrm>
            <a:off x="629136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1371600" y="685800"/>
            <a:ext cx="9600840" cy="688824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61" name="PlaceHolder 2"/>
          <p:cNvSpPr>
            <a:spLocks noGrp="1"/>
          </p:cNvSpPr>
          <p:nvPr>
            <p:ph type="body"/>
          </p:nvPr>
        </p:nvSpPr>
        <p:spPr>
          <a:xfrm>
            <a:off x="137160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62" name="PlaceHolder 3"/>
          <p:cNvSpPr>
            <a:spLocks noGrp="1"/>
          </p:cNvSpPr>
          <p:nvPr>
            <p:ph type="body"/>
          </p:nvPr>
        </p:nvSpPr>
        <p:spPr>
          <a:xfrm>
            <a:off x="629136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63" name="PlaceHolder 4"/>
          <p:cNvSpPr>
            <a:spLocks noGrp="1"/>
          </p:cNvSpPr>
          <p:nvPr>
            <p:ph type="body"/>
          </p:nvPr>
        </p:nvSpPr>
        <p:spPr>
          <a:xfrm>
            <a:off x="137160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10" name="PlaceHolder 2"/>
          <p:cNvSpPr>
            <a:spLocks noGrp="1"/>
          </p:cNvSpPr>
          <p:nvPr>
            <p:ph type="subTitle"/>
          </p:nvPr>
        </p:nvSpPr>
        <p:spPr>
          <a:xfrm>
            <a:off x="1371600" y="2286000"/>
            <a:ext cx="9600840" cy="358092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65" name="PlaceHolder 2"/>
          <p:cNvSpPr>
            <a:spLocks noGrp="1"/>
          </p:cNvSpPr>
          <p:nvPr>
            <p:ph type="body"/>
          </p:nvPr>
        </p:nvSpPr>
        <p:spPr>
          <a:xfrm>
            <a:off x="137160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66" name="PlaceHolder 3"/>
          <p:cNvSpPr>
            <a:spLocks noGrp="1"/>
          </p:cNvSpPr>
          <p:nvPr>
            <p:ph type="body"/>
          </p:nvPr>
        </p:nvSpPr>
        <p:spPr>
          <a:xfrm>
            <a:off x="629136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67" name="PlaceHolder 4"/>
          <p:cNvSpPr>
            <a:spLocks noGrp="1"/>
          </p:cNvSpPr>
          <p:nvPr>
            <p:ph type="body"/>
          </p:nvPr>
        </p:nvSpPr>
        <p:spPr>
          <a:xfrm>
            <a:off x="629136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69" name="PlaceHolder 2"/>
          <p:cNvSpPr>
            <a:spLocks noGrp="1"/>
          </p:cNvSpPr>
          <p:nvPr>
            <p:ph type="body"/>
          </p:nvPr>
        </p:nvSpPr>
        <p:spPr>
          <a:xfrm>
            <a:off x="137160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70" name="PlaceHolder 3"/>
          <p:cNvSpPr>
            <a:spLocks noGrp="1"/>
          </p:cNvSpPr>
          <p:nvPr>
            <p:ph type="body"/>
          </p:nvPr>
        </p:nvSpPr>
        <p:spPr>
          <a:xfrm>
            <a:off x="629136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71" name="PlaceHolder 4"/>
          <p:cNvSpPr>
            <a:spLocks noGrp="1"/>
          </p:cNvSpPr>
          <p:nvPr>
            <p:ph type="body"/>
          </p:nvPr>
        </p:nvSpPr>
        <p:spPr>
          <a:xfrm>
            <a:off x="1371600" y="4156560"/>
            <a:ext cx="96008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73" name="PlaceHolder 2"/>
          <p:cNvSpPr>
            <a:spLocks noGrp="1"/>
          </p:cNvSpPr>
          <p:nvPr>
            <p:ph type="body"/>
          </p:nvPr>
        </p:nvSpPr>
        <p:spPr>
          <a:xfrm>
            <a:off x="1371600" y="2286000"/>
            <a:ext cx="96008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74" name="PlaceHolder 3"/>
          <p:cNvSpPr>
            <a:spLocks noGrp="1"/>
          </p:cNvSpPr>
          <p:nvPr>
            <p:ph type="body"/>
          </p:nvPr>
        </p:nvSpPr>
        <p:spPr>
          <a:xfrm>
            <a:off x="1371600" y="4156560"/>
            <a:ext cx="96008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76" name="PlaceHolder 2"/>
          <p:cNvSpPr>
            <a:spLocks noGrp="1"/>
          </p:cNvSpPr>
          <p:nvPr>
            <p:ph type="body"/>
          </p:nvPr>
        </p:nvSpPr>
        <p:spPr>
          <a:xfrm>
            <a:off x="137160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77" name="PlaceHolder 3"/>
          <p:cNvSpPr>
            <a:spLocks noGrp="1"/>
          </p:cNvSpPr>
          <p:nvPr>
            <p:ph type="body"/>
          </p:nvPr>
        </p:nvSpPr>
        <p:spPr>
          <a:xfrm>
            <a:off x="629136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78" name="PlaceHolder 4"/>
          <p:cNvSpPr>
            <a:spLocks noGrp="1"/>
          </p:cNvSpPr>
          <p:nvPr>
            <p:ph type="body"/>
          </p:nvPr>
        </p:nvSpPr>
        <p:spPr>
          <a:xfrm>
            <a:off x="137160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79" name="PlaceHolder 5"/>
          <p:cNvSpPr>
            <a:spLocks noGrp="1"/>
          </p:cNvSpPr>
          <p:nvPr>
            <p:ph type="body"/>
          </p:nvPr>
        </p:nvSpPr>
        <p:spPr>
          <a:xfrm>
            <a:off x="629136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81" name="PlaceHolder 2"/>
          <p:cNvSpPr>
            <a:spLocks noGrp="1"/>
          </p:cNvSpPr>
          <p:nvPr>
            <p:ph type="body"/>
          </p:nvPr>
        </p:nvSpPr>
        <p:spPr>
          <a:xfrm>
            <a:off x="1371600" y="228600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82" name="PlaceHolder 3"/>
          <p:cNvSpPr>
            <a:spLocks noGrp="1"/>
          </p:cNvSpPr>
          <p:nvPr>
            <p:ph type="body"/>
          </p:nvPr>
        </p:nvSpPr>
        <p:spPr>
          <a:xfrm>
            <a:off x="4617720" y="228600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83" name="PlaceHolder 4"/>
          <p:cNvSpPr>
            <a:spLocks noGrp="1"/>
          </p:cNvSpPr>
          <p:nvPr>
            <p:ph type="body"/>
          </p:nvPr>
        </p:nvSpPr>
        <p:spPr>
          <a:xfrm>
            <a:off x="7864200" y="228600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84" name="PlaceHolder 5"/>
          <p:cNvSpPr>
            <a:spLocks noGrp="1"/>
          </p:cNvSpPr>
          <p:nvPr>
            <p:ph type="body"/>
          </p:nvPr>
        </p:nvSpPr>
        <p:spPr>
          <a:xfrm>
            <a:off x="1371600" y="415656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85" name="PlaceHolder 6"/>
          <p:cNvSpPr>
            <a:spLocks noGrp="1"/>
          </p:cNvSpPr>
          <p:nvPr>
            <p:ph type="body"/>
          </p:nvPr>
        </p:nvSpPr>
        <p:spPr>
          <a:xfrm>
            <a:off x="4617720" y="415656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86" name="PlaceHolder 7"/>
          <p:cNvSpPr>
            <a:spLocks noGrp="1"/>
          </p:cNvSpPr>
          <p:nvPr>
            <p:ph type="body"/>
          </p:nvPr>
        </p:nvSpPr>
        <p:spPr>
          <a:xfrm>
            <a:off x="7864200" y="415656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12" name="PlaceHolder 2"/>
          <p:cNvSpPr>
            <a:spLocks noGrp="1"/>
          </p:cNvSpPr>
          <p:nvPr>
            <p:ph type="body"/>
          </p:nvPr>
        </p:nvSpPr>
        <p:spPr>
          <a:xfrm>
            <a:off x="1371600" y="2286000"/>
            <a:ext cx="96008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14" name="PlaceHolder 2"/>
          <p:cNvSpPr>
            <a:spLocks noGrp="1"/>
          </p:cNvSpPr>
          <p:nvPr>
            <p:ph type="body"/>
          </p:nvPr>
        </p:nvSpPr>
        <p:spPr>
          <a:xfrm>
            <a:off x="137160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15" name="PlaceHolder 3"/>
          <p:cNvSpPr>
            <a:spLocks noGrp="1"/>
          </p:cNvSpPr>
          <p:nvPr>
            <p:ph type="body"/>
          </p:nvPr>
        </p:nvSpPr>
        <p:spPr>
          <a:xfrm>
            <a:off x="629136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1371600" y="685800"/>
            <a:ext cx="9600840" cy="688824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19" name="PlaceHolder 2"/>
          <p:cNvSpPr>
            <a:spLocks noGrp="1"/>
          </p:cNvSpPr>
          <p:nvPr>
            <p:ph type="body"/>
          </p:nvPr>
        </p:nvSpPr>
        <p:spPr>
          <a:xfrm>
            <a:off x="137160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20" name="PlaceHolder 3"/>
          <p:cNvSpPr>
            <a:spLocks noGrp="1"/>
          </p:cNvSpPr>
          <p:nvPr>
            <p:ph type="body"/>
          </p:nvPr>
        </p:nvSpPr>
        <p:spPr>
          <a:xfrm>
            <a:off x="629136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21" name="PlaceHolder 4"/>
          <p:cNvSpPr>
            <a:spLocks noGrp="1"/>
          </p:cNvSpPr>
          <p:nvPr>
            <p:ph type="body"/>
          </p:nvPr>
        </p:nvSpPr>
        <p:spPr>
          <a:xfrm>
            <a:off x="137160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23" name="PlaceHolder 2"/>
          <p:cNvSpPr>
            <a:spLocks noGrp="1"/>
          </p:cNvSpPr>
          <p:nvPr>
            <p:ph type="body"/>
          </p:nvPr>
        </p:nvSpPr>
        <p:spPr>
          <a:xfrm>
            <a:off x="137160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24" name="PlaceHolder 3"/>
          <p:cNvSpPr>
            <a:spLocks noGrp="1"/>
          </p:cNvSpPr>
          <p:nvPr>
            <p:ph type="body"/>
          </p:nvPr>
        </p:nvSpPr>
        <p:spPr>
          <a:xfrm>
            <a:off x="629136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25" name="PlaceHolder 4"/>
          <p:cNvSpPr>
            <a:spLocks noGrp="1"/>
          </p:cNvSpPr>
          <p:nvPr>
            <p:ph type="body"/>
          </p:nvPr>
        </p:nvSpPr>
        <p:spPr>
          <a:xfrm>
            <a:off x="629136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371600" y="685800"/>
            <a:ext cx="9600840" cy="1485720"/>
          </a:xfrm>
          <a:prstGeom prst="rect">
            <a:avLst/>
          </a:prstGeom>
        </p:spPr>
        <p:txBody>
          <a:bodyPr lIns="0" rIns="0" tIns="0" bIns="0" anchor="ctr">
            <a:spAutoFit/>
          </a:bodyPr>
          <a:p>
            <a:endParaRPr b="0" lang="en-US" sz="1800" spc="-1" strike="noStrike">
              <a:solidFill>
                <a:srgbClr val="000000"/>
              </a:solidFill>
              <a:latin typeface="Franklin Gothic Book"/>
            </a:endParaRPr>
          </a:p>
        </p:txBody>
      </p:sp>
      <p:sp>
        <p:nvSpPr>
          <p:cNvPr id="27" name="PlaceHolder 2"/>
          <p:cNvSpPr>
            <a:spLocks noGrp="1"/>
          </p:cNvSpPr>
          <p:nvPr>
            <p:ph type="body"/>
          </p:nvPr>
        </p:nvSpPr>
        <p:spPr>
          <a:xfrm>
            <a:off x="137160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28" name="PlaceHolder 3"/>
          <p:cNvSpPr>
            <a:spLocks noGrp="1"/>
          </p:cNvSpPr>
          <p:nvPr>
            <p:ph type="body"/>
          </p:nvPr>
        </p:nvSpPr>
        <p:spPr>
          <a:xfrm>
            <a:off x="629136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29" name="PlaceHolder 4"/>
          <p:cNvSpPr>
            <a:spLocks noGrp="1"/>
          </p:cNvSpPr>
          <p:nvPr>
            <p:ph type="body"/>
          </p:nvPr>
        </p:nvSpPr>
        <p:spPr>
          <a:xfrm>
            <a:off x="1371600" y="4156560"/>
            <a:ext cx="96008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fede3"/>
        </a:solidFill>
      </p:bgPr>
    </p:bg>
    <p:spTree>
      <p:nvGrpSpPr>
        <p:cNvPr id="1" name=""/>
        <p:cNvGrpSpPr/>
        <p:nvPr/>
      </p:nvGrpSpPr>
      <p:grpSpPr>
        <a:xfrm>
          <a:off x="0" y="0"/>
          <a:ext cx="0" cy="0"/>
          <a:chOff x="0" y="0"/>
          <a:chExt cx="0" cy="0"/>
        </a:xfrm>
      </p:grpSpPr>
      <p:sp>
        <p:nvSpPr>
          <p:cNvPr id="0" name="CustomShape 1" hidden="1"/>
          <p:cNvSpPr/>
          <p:nvPr/>
        </p:nvSpPr>
        <p:spPr>
          <a:xfrm>
            <a:off x="478080" y="360"/>
            <a:ext cx="228240" cy="6857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 name="PlaceHolder 2"/>
          <p:cNvSpPr>
            <a:spLocks noGrp="1"/>
          </p:cNvSpPr>
          <p:nvPr>
            <p:ph type="title"/>
          </p:nvPr>
        </p:nvSpPr>
        <p:spPr>
          <a:xfrm>
            <a:off x="1915200" y="1788480"/>
            <a:ext cx="8361000" cy="2097720"/>
          </a:xfrm>
          <a:prstGeom prst="rect">
            <a:avLst/>
          </a:prstGeom>
        </p:spPr>
        <p:txBody>
          <a:bodyPr anchor="b">
            <a:noAutofit/>
          </a:bodyPr>
          <a:p>
            <a:pPr algn="ctr">
              <a:lnSpc>
                <a:spcPct val="89000"/>
              </a:lnSpc>
            </a:pPr>
            <a:r>
              <a:rPr b="0" lang="en-US" sz="7200" spc="-1" strike="noStrike" cap="all">
                <a:solidFill>
                  <a:srgbClr val="191b0e"/>
                </a:solidFill>
                <a:latin typeface="Franklin Gothic Book"/>
              </a:rPr>
              <a:t>Click to edit Master title style</a:t>
            </a:r>
            <a:endParaRPr b="0" lang="en-US" sz="7200" spc="-1" strike="noStrike">
              <a:solidFill>
                <a:srgbClr val="000000"/>
              </a:solidFill>
              <a:latin typeface="Franklin Gothic Book"/>
            </a:endParaRPr>
          </a:p>
        </p:txBody>
      </p:sp>
      <p:sp>
        <p:nvSpPr>
          <p:cNvPr id="2" name="PlaceHolder 3"/>
          <p:cNvSpPr>
            <a:spLocks noGrp="1"/>
          </p:cNvSpPr>
          <p:nvPr>
            <p:ph type="dt"/>
          </p:nvPr>
        </p:nvSpPr>
        <p:spPr>
          <a:xfrm>
            <a:off x="752760" y="6453360"/>
            <a:ext cx="1607760" cy="404280"/>
          </a:xfrm>
          <a:prstGeom prst="rect">
            <a:avLst/>
          </a:prstGeom>
        </p:spPr>
        <p:txBody>
          <a:bodyPr anchor="ctr">
            <a:noAutofit/>
          </a:bodyPr>
          <a:p>
            <a:pPr>
              <a:lnSpc>
                <a:spcPct val="100000"/>
              </a:lnSpc>
            </a:pPr>
            <a:fld id="{6601AD91-6EEC-441F-B61D-5E431B81FFFB}" type="datetime">
              <a:rPr b="0" lang="hr-HR" sz="1200" spc="-1" strike="noStrike">
                <a:solidFill>
                  <a:srgbClr val="191b0e"/>
                </a:solidFill>
                <a:latin typeface="Franklin Gothic Book"/>
              </a:rPr>
              <a:t>23.03.20</a:t>
            </a:fld>
            <a:endParaRPr b="0" lang="hr-HR" sz="1200" spc="-1" strike="noStrike">
              <a:latin typeface="Times New Roman"/>
            </a:endParaRPr>
          </a:p>
        </p:txBody>
      </p:sp>
      <p:sp>
        <p:nvSpPr>
          <p:cNvPr id="3" name="PlaceHolder 4"/>
          <p:cNvSpPr>
            <a:spLocks noGrp="1"/>
          </p:cNvSpPr>
          <p:nvPr>
            <p:ph type="ftr"/>
          </p:nvPr>
        </p:nvSpPr>
        <p:spPr>
          <a:xfrm>
            <a:off x="2584080" y="6453360"/>
            <a:ext cx="7022880" cy="404280"/>
          </a:xfrm>
          <a:prstGeom prst="rect">
            <a:avLst/>
          </a:prstGeom>
        </p:spPr>
        <p:txBody>
          <a:bodyPr anchor="ctr">
            <a:noAutofit/>
          </a:bodyPr>
          <a:p>
            <a:endParaRPr b="0" lang="hr-HR" sz="2400" spc="-1" strike="noStrike">
              <a:latin typeface="Times New Roman"/>
            </a:endParaRPr>
          </a:p>
        </p:txBody>
      </p:sp>
      <p:sp>
        <p:nvSpPr>
          <p:cNvPr id="4" name="PlaceHolder 5"/>
          <p:cNvSpPr>
            <a:spLocks noGrp="1"/>
          </p:cNvSpPr>
          <p:nvPr>
            <p:ph type="sldNum"/>
          </p:nvPr>
        </p:nvSpPr>
        <p:spPr>
          <a:xfrm>
            <a:off x="9830520" y="6453360"/>
            <a:ext cx="1595880" cy="404280"/>
          </a:xfrm>
          <a:prstGeom prst="rect">
            <a:avLst/>
          </a:prstGeom>
        </p:spPr>
        <p:txBody>
          <a:bodyPr anchor="ctr">
            <a:noAutofit/>
          </a:bodyPr>
          <a:p>
            <a:pPr algn="r">
              <a:lnSpc>
                <a:spcPct val="100000"/>
              </a:lnSpc>
            </a:pPr>
            <a:fld id="{7BF32A13-5B27-4ED7-BB83-5B1EA3E3E7D7}" type="slidenum">
              <a:rPr b="0" lang="hr-HR" sz="1200" spc="-1" strike="noStrike">
                <a:solidFill>
                  <a:srgbClr val="191b0e"/>
                </a:solidFill>
                <a:latin typeface="Franklin Gothic Book"/>
              </a:rPr>
              <a:t>&lt;number&gt;</a:t>
            </a:fld>
            <a:endParaRPr b="0" lang="hr-HR" sz="1200" spc="-1" strike="noStrike">
              <a:latin typeface="Times New Roman"/>
            </a:endParaRPr>
          </a:p>
        </p:txBody>
      </p:sp>
      <p:grpSp>
        <p:nvGrpSpPr>
          <p:cNvPr id="5" name="Group 6"/>
          <p:cNvGrpSpPr/>
          <p:nvPr/>
        </p:nvGrpSpPr>
        <p:grpSpPr>
          <a:xfrm>
            <a:off x="752760" y="744120"/>
            <a:ext cx="10673640" cy="5349600"/>
            <a:chOff x="752760" y="744120"/>
            <a:chExt cx="10673640" cy="5349600"/>
          </a:xfrm>
        </p:grpSpPr>
        <p:sp>
          <p:nvSpPr>
            <p:cNvPr id="6" name="CustomShape 7"/>
            <p:cNvSpPr/>
            <p:nvPr/>
          </p:nvSpPr>
          <p:spPr>
            <a:xfrm>
              <a:off x="8151840" y="1685520"/>
              <a:ext cx="3274560" cy="4408200"/>
            </a:xfrm>
            <a:custGeom>
              <a:avLst/>
              <a:gdLst/>
              <a:ah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a:noFill/>
            </a:ln>
          </p:spPr>
          <p:style>
            <a:lnRef idx="0"/>
            <a:fillRef idx="0"/>
            <a:effectRef idx="0"/>
            <a:fontRef idx="minor"/>
          </p:style>
        </p:sp>
        <p:sp>
          <p:nvSpPr>
            <p:cNvPr id="7" name="CustomShape 8"/>
            <p:cNvSpPr/>
            <p:nvPr/>
          </p:nvSpPr>
          <p:spPr>
            <a:xfrm flipH="1" flipV="1">
              <a:off x="752400" y="743760"/>
              <a:ext cx="3275280" cy="4408200"/>
            </a:xfrm>
            <a:custGeom>
              <a:avLst/>
              <a:gdLst/>
              <a:ah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a:noFill/>
            </a:ln>
          </p:spPr>
          <p:style>
            <a:lnRef idx="0"/>
            <a:fillRef idx="0"/>
            <a:effectRef idx="0"/>
            <a:fontRef idx="minor"/>
          </p:style>
        </p:sp>
      </p:grpSp>
      <p:sp>
        <p:nvSpPr>
          <p:cNvPr id="8" name="PlaceHolder 9"/>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000" spc="-1" strike="noStrike">
                <a:solidFill>
                  <a:srgbClr val="191b0e"/>
                </a:solidFill>
                <a:latin typeface="Franklin Gothic Book"/>
              </a:rPr>
              <a:t>Kliknite za uređivanje oblika teksta</a:t>
            </a:r>
            <a:endParaRPr b="0" lang="en-US" sz="2000" spc="-1" strike="noStrike">
              <a:solidFill>
                <a:srgbClr val="191b0e"/>
              </a:solidFill>
              <a:latin typeface="Franklin Gothic Book"/>
            </a:endParaRPr>
          </a:p>
          <a:p>
            <a:pPr lvl="1" marL="864000" indent="-324000">
              <a:spcBef>
                <a:spcPts val="1134"/>
              </a:spcBef>
              <a:buClr>
                <a:srgbClr val="000000"/>
              </a:buClr>
              <a:buSzPct val="75000"/>
              <a:buFont typeface="Symbol" charset="2"/>
              <a:buChar char=""/>
            </a:pPr>
            <a:r>
              <a:rPr b="0" lang="en-US" sz="1800" spc="-1" strike="noStrike">
                <a:solidFill>
                  <a:srgbClr val="191b0e"/>
                </a:solidFill>
                <a:latin typeface="Franklin Gothic Book"/>
              </a:rPr>
              <a:t>Druga razina konture</a:t>
            </a:r>
            <a:endParaRPr b="0" lang="en-US" sz="1800" spc="-1" strike="noStrike">
              <a:solidFill>
                <a:srgbClr val="191b0e"/>
              </a:solidFill>
              <a:latin typeface="Franklin Gothic Book"/>
            </a:endParaRPr>
          </a:p>
          <a:p>
            <a:pPr lvl="2" marL="1296000" indent="-288000">
              <a:spcBef>
                <a:spcPts val="850"/>
              </a:spcBef>
              <a:buClr>
                <a:srgbClr val="000000"/>
              </a:buClr>
              <a:buSzPct val="45000"/>
              <a:buFont typeface="Wingdings" charset="2"/>
              <a:buChar char=""/>
            </a:pPr>
            <a:r>
              <a:rPr b="0" i="1" lang="en-US" sz="1800" spc="-1" strike="noStrike">
                <a:solidFill>
                  <a:srgbClr val="191b0e"/>
                </a:solidFill>
                <a:latin typeface="Franklin Gothic Book"/>
              </a:rPr>
              <a:t>Treća razina konture</a:t>
            </a:r>
            <a:endParaRPr b="0" i="1" lang="en-US" sz="1800" spc="-1" strike="noStrike">
              <a:solidFill>
                <a:srgbClr val="191b0e"/>
              </a:solidFill>
              <a:latin typeface="Franklin Gothic Book"/>
            </a:endParaRPr>
          </a:p>
          <a:p>
            <a:pPr lvl="3" marL="1728000" indent="-216000">
              <a:spcBef>
                <a:spcPts val="567"/>
              </a:spcBef>
              <a:buClr>
                <a:srgbClr val="000000"/>
              </a:buClr>
              <a:buSzPct val="75000"/>
              <a:buFont typeface="Symbol" charset="2"/>
              <a:buChar char=""/>
            </a:pPr>
            <a:r>
              <a:rPr b="0" lang="en-US" sz="1600" spc="-1" strike="noStrike">
                <a:solidFill>
                  <a:srgbClr val="191b0e"/>
                </a:solidFill>
                <a:latin typeface="Franklin Gothic Book"/>
              </a:rPr>
              <a:t>Četvrta razina kontura</a:t>
            </a:r>
            <a:endParaRPr b="0" lang="en-US" sz="1600" spc="-1" strike="noStrike">
              <a:solidFill>
                <a:srgbClr val="191b0e"/>
              </a:solidFill>
              <a:latin typeface="Franklin Gothic Book"/>
            </a:endParaRPr>
          </a:p>
          <a:p>
            <a:pPr lvl="4" marL="2160000" indent="-216000">
              <a:spcBef>
                <a:spcPts val="283"/>
              </a:spcBef>
              <a:buClr>
                <a:srgbClr val="000000"/>
              </a:buClr>
              <a:buSzPct val="45000"/>
              <a:buFont typeface="Wingdings" charset="2"/>
              <a:buChar char=""/>
            </a:pPr>
            <a:r>
              <a:rPr b="0" lang="en-US" sz="2000" spc="-1" strike="noStrike">
                <a:solidFill>
                  <a:srgbClr val="191b0e"/>
                </a:solidFill>
                <a:latin typeface="Franklin Gothic Book"/>
              </a:rPr>
              <a:t>Peta razina kontura</a:t>
            </a:r>
            <a:endParaRPr b="0" lang="en-US" sz="2000" spc="-1" strike="noStrike">
              <a:solidFill>
                <a:srgbClr val="191b0e"/>
              </a:solidFill>
              <a:latin typeface="Franklin Gothic Book"/>
            </a:endParaRPr>
          </a:p>
          <a:p>
            <a:pPr lvl="5" marL="2592000" indent="-216000">
              <a:spcBef>
                <a:spcPts val="283"/>
              </a:spcBef>
              <a:buClr>
                <a:srgbClr val="000000"/>
              </a:buClr>
              <a:buSzPct val="45000"/>
              <a:buFont typeface="Wingdings" charset="2"/>
              <a:buChar char=""/>
            </a:pPr>
            <a:r>
              <a:rPr b="0" lang="en-US" sz="2000" spc="-1" strike="noStrike">
                <a:solidFill>
                  <a:srgbClr val="191b0e"/>
                </a:solidFill>
                <a:latin typeface="Franklin Gothic Book"/>
              </a:rPr>
              <a:t>Šesta razina kontura</a:t>
            </a:r>
            <a:endParaRPr b="0" lang="en-US" sz="2000" spc="-1" strike="noStrike">
              <a:solidFill>
                <a:srgbClr val="191b0e"/>
              </a:solidFill>
              <a:latin typeface="Franklin Gothic Book"/>
            </a:endParaRPr>
          </a:p>
          <a:p>
            <a:pPr lvl="6" marL="3024000" indent="-216000">
              <a:spcBef>
                <a:spcPts val="283"/>
              </a:spcBef>
              <a:buClr>
                <a:srgbClr val="000000"/>
              </a:buClr>
              <a:buSzPct val="45000"/>
              <a:buFont typeface="Wingdings" charset="2"/>
              <a:buChar char=""/>
            </a:pPr>
            <a:r>
              <a:rPr b="0" lang="en-US" sz="2000" spc="-1" strike="noStrike">
                <a:solidFill>
                  <a:srgbClr val="191b0e"/>
                </a:solidFill>
                <a:latin typeface="Franklin Gothic Book"/>
              </a:rPr>
              <a:t>Sedma razina konture</a:t>
            </a:r>
            <a:endParaRPr b="0" lang="en-US" sz="2000" spc="-1" strike="noStrike">
              <a:solidFill>
                <a:srgbClr val="191b0e"/>
              </a:solidFill>
              <a:latin typeface="Franklin Gothic Book"/>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fede3"/>
        </a:solidFill>
      </p:bgPr>
    </p:bg>
    <p:spTree>
      <p:nvGrpSpPr>
        <p:cNvPr id="1" name=""/>
        <p:cNvGrpSpPr/>
        <p:nvPr/>
      </p:nvGrpSpPr>
      <p:grpSpPr>
        <a:xfrm>
          <a:off x="0" y="0"/>
          <a:ext cx="0" cy="0"/>
          <a:chOff x="0" y="0"/>
          <a:chExt cx="0" cy="0"/>
        </a:xfrm>
      </p:grpSpPr>
      <p:sp>
        <p:nvSpPr>
          <p:cNvPr id="45" name="CustomShape 1"/>
          <p:cNvSpPr/>
          <p:nvPr/>
        </p:nvSpPr>
        <p:spPr>
          <a:xfrm>
            <a:off x="478080" y="360"/>
            <a:ext cx="228240" cy="6857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46" name="PlaceHolder 2"/>
          <p:cNvSpPr>
            <a:spLocks noGrp="1"/>
          </p:cNvSpPr>
          <p:nvPr>
            <p:ph type="title"/>
          </p:nvPr>
        </p:nvSpPr>
        <p:spPr>
          <a:xfrm>
            <a:off x="1371600" y="685800"/>
            <a:ext cx="9600840" cy="1485720"/>
          </a:xfrm>
          <a:prstGeom prst="rect">
            <a:avLst/>
          </a:prstGeom>
        </p:spPr>
        <p:txBody>
          <a:bodyPr>
            <a:noAutofit/>
          </a:bodyPr>
          <a:p>
            <a:pPr>
              <a:lnSpc>
                <a:spcPct val="89000"/>
              </a:lnSpc>
            </a:pPr>
            <a:r>
              <a:rPr b="0" lang="en-US" sz="4400" spc="-1" strike="noStrike">
                <a:solidFill>
                  <a:srgbClr val="191b0e"/>
                </a:solidFill>
                <a:latin typeface="Franklin Gothic Book"/>
              </a:rPr>
              <a:t>Click to edit Master title style</a:t>
            </a:r>
            <a:endParaRPr b="0" lang="en-US" sz="4400" spc="-1" strike="noStrike">
              <a:solidFill>
                <a:srgbClr val="000000"/>
              </a:solidFill>
              <a:latin typeface="Franklin Gothic Book"/>
            </a:endParaRPr>
          </a:p>
        </p:txBody>
      </p:sp>
      <p:sp>
        <p:nvSpPr>
          <p:cNvPr id="47" name="PlaceHolder 3"/>
          <p:cNvSpPr>
            <a:spLocks noGrp="1"/>
          </p:cNvSpPr>
          <p:nvPr>
            <p:ph type="body"/>
          </p:nvPr>
        </p:nvSpPr>
        <p:spPr>
          <a:xfrm>
            <a:off x="1371600" y="2286000"/>
            <a:ext cx="9600840" cy="3580920"/>
          </a:xfrm>
          <a:prstGeom prst="rect">
            <a:avLst/>
          </a:prstGeom>
        </p:spPr>
        <p:txBody>
          <a:bodyPr>
            <a:noAutofit/>
          </a:bodyPr>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Click to edit Master text styles</a:t>
            </a:r>
            <a:endParaRPr b="0" lang="en-US" sz="2000" spc="-1" strike="noStrike">
              <a:solidFill>
                <a:srgbClr val="191b0e"/>
              </a:solidFill>
              <a:latin typeface="Franklin Gothic Book"/>
            </a:endParaRPr>
          </a:p>
          <a:p>
            <a:pPr lvl="1" marL="914400" indent="-383760">
              <a:lnSpc>
                <a:spcPct val="94000"/>
              </a:lnSpc>
              <a:spcBef>
                <a:spcPts val="499"/>
              </a:spcBef>
              <a:spcAft>
                <a:spcPts val="201"/>
              </a:spcAft>
              <a:buClr>
                <a:srgbClr val="191b0e"/>
              </a:buClr>
              <a:buFont typeface="Franklin Gothic Book"/>
              <a:buChar char="–"/>
            </a:pPr>
            <a:r>
              <a:rPr b="0" i="1" lang="en-US" sz="2000" spc="-1" strike="noStrike">
                <a:solidFill>
                  <a:srgbClr val="191b0e"/>
                </a:solidFill>
                <a:latin typeface="Franklin Gothic Book"/>
              </a:rPr>
              <a:t>Second level</a:t>
            </a:r>
            <a:endParaRPr b="0" lang="en-US" sz="2000" spc="-1" strike="noStrike">
              <a:solidFill>
                <a:srgbClr val="191b0e"/>
              </a:solidFill>
              <a:latin typeface="Franklin Gothic Book"/>
            </a:endParaRPr>
          </a:p>
          <a:p>
            <a:pPr lvl="2" marL="1371600" indent="-383760">
              <a:lnSpc>
                <a:spcPct val="94000"/>
              </a:lnSpc>
              <a:spcBef>
                <a:spcPts val="499"/>
              </a:spcBef>
              <a:spcAft>
                <a:spcPts val="201"/>
              </a:spcAft>
              <a:buClr>
                <a:srgbClr val="191b0e"/>
              </a:buClr>
              <a:buFont typeface="Franklin Gothic Book"/>
              <a:buChar char="■"/>
            </a:pPr>
            <a:r>
              <a:rPr b="0" lang="en-US" sz="1800" spc="-1" strike="noStrike">
                <a:solidFill>
                  <a:srgbClr val="191b0e"/>
                </a:solidFill>
                <a:latin typeface="Franklin Gothic Book"/>
              </a:rPr>
              <a:t>Third level</a:t>
            </a:r>
            <a:endParaRPr b="0" i="1" lang="en-US" sz="1800" spc="-1" strike="noStrike">
              <a:solidFill>
                <a:srgbClr val="191b0e"/>
              </a:solidFill>
              <a:latin typeface="Franklin Gothic Book"/>
            </a:endParaRPr>
          </a:p>
          <a:p>
            <a:pPr lvl="3" marL="1828800" indent="-383760">
              <a:lnSpc>
                <a:spcPct val="94000"/>
              </a:lnSpc>
              <a:spcBef>
                <a:spcPts val="499"/>
              </a:spcBef>
              <a:spcAft>
                <a:spcPts val="201"/>
              </a:spcAft>
              <a:buClr>
                <a:srgbClr val="191b0e"/>
              </a:buClr>
              <a:buFont typeface="Franklin Gothic Book"/>
              <a:buChar char="–"/>
            </a:pPr>
            <a:r>
              <a:rPr b="0" i="1" lang="en-US" sz="1800" spc="-1" strike="noStrike">
                <a:solidFill>
                  <a:srgbClr val="191b0e"/>
                </a:solidFill>
                <a:latin typeface="Franklin Gothic Book"/>
              </a:rPr>
              <a:t>Fourth level</a:t>
            </a:r>
            <a:endParaRPr b="0" lang="en-US" sz="1800" spc="-1" strike="noStrike">
              <a:solidFill>
                <a:srgbClr val="191b0e"/>
              </a:solidFill>
              <a:latin typeface="Franklin Gothic Book"/>
            </a:endParaRPr>
          </a:p>
          <a:p>
            <a:pPr lvl="4" marL="2286000" indent="-383760">
              <a:lnSpc>
                <a:spcPct val="94000"/>
              </a:lnSpc>
              <a:spcBef>
                <a:spcPts val="499"/>
              </a:spcBef>
              <a:spcAft>
                <a:spcPts val="201"/>
              </a:spcAft>
              <a:buClr>
                <a:srgbClr val="191b0e"/>
              </a:buClr>
              <a:buFont typeface="Franklin Gothic Book"/>
              <a:buChar char="■"/>
            </a:pPr>
            <a:r>
              <a:rPr b="0" lang="en-US" sz="1600" spc="-1" strike="noStrike">
                <a:solidFill>
                  <a:srgbClr val="191b0e"/>
                </a:solidFill>
                <a:latin typeface="Franklin Gothic Book"/>
              </a:rPr>
              <a:t>Fifth level</a:t>
            </a:r>
            <a:endParaRPr b="0" lang="en-US" sz="1600" spc="-1" strike="noStrike">
              <a:solidFill>
                <a:srgbClr val="191b0e"/>
              </a:solidFill>
              <a:latin typeface="Franklin Gothic Book"/>
            </a:endParaRPr>
          </a:p>
        </p:txBody>
      </p:sp>
      <p:sp>
        <p:nvSpPr>
          <p:cNvPr id="48" name="PlaceHolder 4"/>
          <p:cNvSpPr>
            <a:spLocks noGrp="1"/>
          </p:cNvSpPr>
          <p:nvPr>
            <p:ph type="dt"/>
          </p:nvPr>
        </p:nvSpPr>
        <p:spPr>
          <a:xfrm>
            <a:off x="1390680" y="6453360"/>
            <a:ext cx="1204200" cy="404280"/>
          </a:xfrm>
          <a:prstGeom prst="rect">
            <a:avLst/>
          </a:prstGeom>
        </p:spPr>
        <p:txBody>
          <a:bodyPr anchor="ctr">
            <a:noAutofit/>
          </a:bodyPr>
          <a:p>
            <a:pPr>
              <a:lnSpc>
                <a:spcPct val="100000"/>
              </a:lnSpc>
            </a:pPr>
            <a:fld id="{0D556B28-5404-466D-A6C4-CB9C0CCF2955}" type="datetime">
              <a:rPr b="0" lang="hr-HR" sz="1200" spc="-1" strike="noStrike">
                <a:solidFill>
                  <a:srgbClr val="191b0e"/>
                </a:solidFill>
                <a:latin typeface="Franklin Gothic Book"/>
              </a:rPr>
              <a:t>23.03.20</a:t>
            </a:fld>
            <a:endParaRPr b="0" lang="hr-HR" sz="1200" spc="-1" strike="noStrike">
              <a:latin typeface="Times New Roman"/>
            </a:endParaRPr>
          </a:p>
        </p:txBody>
      </p:sp>
      <p:sp>
        <p:nvSpPr>
          <p:cNvPr id="49" name="PlaceHolder 5"/>
          <p:cNvSpPr>
            <a:spLocks noGrp="1"/>
          </p:cNvSpPr>
          <p:nvPr>
            <p:ph type="ftr"/>
          </p:nvPr>
        </p:nvSpPr>
        <p:spPr>
          <a:xfrm>
            <a:off x="2893680" y="6453360"/>
            <a:ext cx="6280560" cy="404280"/>
          </a:xfrm>
          <a:prstGeom prst="rect">
            <a:avLst/>
          </a:prstGeom>
        </p:spPr>
        <p:txBody>
          <a:bodyPr anchor="ctr">
            <a:noAutofit/>
          </a:bodyPr>
          <a:p>
            <a:endParaRPr b="0" lang="hr-HR" sz="2400" spc="-1" strike="noStrike">
              <a:latin typeface="Times New Roman"/>
            </a:endParaRPr>
          </a:p>
        </p:txBody>
      </p:sp>
      <p:sp>
        <p:nvSpPr>
          <p:cNvPr id="50" name="PlaceHolder 6"/>
          <p:cNvSpPr>
            <a:spLocks noGrp="1"/>
          </p:cNvSpPr>
          <p:nvPr>
            <p:ph type="sldNum"/>
          </p:nvPr>
        </p:nvSpPr>
        <p:spPr>
          <a:xfrm>
            <a:off x="9472680" y="6453360"/>
            <a:ext cx="1595880" cy="404280"/>
          </a:xfrm>
          <a:prstGeom prst="rect">
            <a:avLst/>
          </a:prstGeom>
        </p:spPr>
        <p:txBody>
          <a:bodyPr anchor="ctr">
            <a:noAutofit/>
          </a:bodyPr>
          <a:p>
            <a:pPr algn="r">
              <a:lnSpc>
                <a:spcPct val="100000"/>
              </a:lnSpc>
            </a:pPr>
            <a:fld id="{2BFAFD62-EC92-4C4A-A7CE-EEE56AB262E0}" type="slidenum">
              <a:rPr b="0" lang="hr-HR" sz="1200" spc="-1" strike="noStrike">
                <a:solidFill>
                  <a:srgbClr val="191b0e"/>
                </a:solidFill>
                <a:latin typeface="Franklin Gothic Book"/>
              </a:rPr>
              <a:t>&lt;number&gt;</a:t>
            </a:fld>
            <a:endParaRPr b="0" lang="hr-HR"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hyperlink" Target="https://www.youtube.com/watch?v=uJkU6AFwdPk" TargetMode="External"/><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hyperlink" Target="https://view.genial.ly/5d849bc41280a80f49a480ba/video-presentation-isus-iz-nazareta" TargetMode="External"/><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hyperlink" Target="mailto:matej.cavarovic@gmail.com" TargetMode="External"/><Relationship Id="rId2" Type="http://schemas.openxmlformats.org/officeDocument/2006/relationships/hyperlink" Target="mailto:matej.cavarovic@gmail.com" TargetMode="External"/><Relationship Id="rId3" Type="http://schemas.openxmlformats.org/officeDocument/2006/relationships/hyperlink" Target="https://create.piktochart.com/output/41069464-prica-o-isusu" TargetMode="External"/><Relationship Id="rId4" Type="http://schemas.openxmlformats.org/officeDocument/2006/relationships/hyperlink" Target="http://linoit.com/users/MatejC/canvases/ISUS%20KRIST%205.%20razred" TargetMode="External"/><Relationship Id="rId5"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4"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hyperlink" Target="http://linoit.com/users/MatejC/canvases/SLUGA%20I%20GOSPODAR" TargetMode="External"/><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TextShape 1"/>
          <p:cNvSpPr txBox="1"/>
          <p:nvPr/>
        </p:nvSpPr>
        <p:spPr>
          <a:xfrm>
            <a:off x="1915200" y="1788480"/>
            <a:ext cx="8361000" cy="2097720"/>
          </a:xfrm>
          <a:prstGeom prst="rect">
            <a:avLst/>
          </a:prstGeom>
          <a:noFill/>
          <a:ln>
            <a:noFill/>
          </a:ln>
        </p:spPr>
        <p:txBody>
          <a:bodyPr anchor="b">
            <a:noAutofit/>
          </a:bodyPr>
          <a:p>
            <a:pPr algn="ctr">
              <a:lnSpc>
                <a:spcPct val="89000"/>
              </a:lnSpc>
            </a:pPr>
            <a:r>
              <a:rPr b="0" lang="en-US" sz="7200" spc="-1" strike="noStrike" cap="all">
                <a:solidFill>
                  <a:srgbClr val="191b0e"/>
                </a:solidFill>
                <a:latin typeface="Franklin Gothic Book"/>
              </a:rPr>
              <a:t>VJERONAUK 23.3.2020.</a:t>
            </a:r>
            <a:endParaRPr b="0" lang="en-US" sz="7200" spc="-1" strike="noStrike">
              <a:solidFill>
                <a:srgbClr val="000000"/>
              </a:solidFill>
              <a:latin typeface="Franklin Gothic Book"/>
            </a:endParaRPr>
          </a:p>
        </p:txBody>
      </p:sp>
      <p:sp>
        <p:nvSpPr>
          <p:cNvPr id="88" name="TextShape 2"/>
          <p:cNvSpPr txBox="1"/>
          <p:nvPr/>
        </p:nvSpPr>
        <p:spPr>
          <a:xfrm>
            <a:off x="2679840" y="3956400"/>
            <a:ext cx="6831360" cy="1085760"/>
          </a:xfrm>
          <a:prstGeom prst="rect">
            <a:avLst/>
          </a:prstGeom>
          <a:noFill/>
          <a:ln>
            <a:noFill/>
          </a:ln>
        </p:spPr>
        <p:txBody>
          <a:bodyPr>
            <a:noAutofit/>
          </a:bodyPr>
          <a:p>
            <a:pPr algn="ctr"/>
            <a:endParaRPr b="0" lang="hr-HR"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TextShape 1"/>
          <p:cNvSpPr txBox="1"/>
          <p:nvPr/>
        </p:nvSpPr>
        <p:spPr>
          <a:xfrm>
            <a:off x="1371600" y="685800"/>
            <a:ext cx="9600840" cy="1485720"/>
          </a:xfrm>
          <a:prstGeom prst="rect">
            <a:avLst/>
          </a:prstGeom>
          <a:noFill/>
          <a:ln>
            <a:noFill/>
          </a:ln>
        </p:spPr>
        <p:txBody>
          <a:bodyPr>
            <a:noAutofit/>
          </a:bodyPr>
          <a:p>
            <a:pPr>
              <a:lnSpc>
                <a:spcPct val="89000"/>
              </a:lnSpc>
            </a:pPr>
            <a:r>
              <a:rPr b="0" lang="en-US" sz="4400" spc="-1" strike="noStrike">
                <a:solidFill>
                  <a:srgbClr val="191b0e"/>
                </a:solidFill>
                <a:latin typeface="Franklin Gothic Book"/>
              </a:rPr>
              <a:t>Molitveni početak</a:t>
            </a:r>
            <a:endParaRPr b="0" lang="en-US" sz="4400" spc="-1" strike="noStrike">
              <a:solidFill>
                <a:srgbClr val="000000"/>
              </a:solidFill>
              <a:latin typeface="Franklin Gothic Book"/>
            </a:endParaRPr>
          </a:p>
        </p:txBody>
      </p:sp>
      <p:sp>
        <p:nvSpPr>
          <p:cNvPr id="90" name="TextShape 2"/>
          <p:cNvSpPr txBox="1"/>
          <p:nvPr/>
        </p:nvSpPr>
        <p:spPr>
          <a:xfrm>
            <a:off x="1371600" y="2286000"/>
            <a:ext cx="9600840" cy="3580920"/>
          </a:xfrm>
          <a:prstGeom prst="rect">
            <a:avLst/>
          </a:prstGeom>
          <a:noFill/>
          <a:ln>
            <a:noFill/>
          </a:ln>
        </p:spPr>
        <p:txBody>
          <a:bodyPr>
            <a:noAutofit/>
          </a:bodyPr>
          <a:p>
            <a:pPr>
              <a:lnSpc>
                <a:spcPct val="94000"/>
              </a:lnSpc>
              <a:spcBef>
                <a:spcPts val="1001"/>
              </a:spcBef>
              <a:spcAft>
                <a:spcPts val="201"/>
              </a:spcAft>
            </a:pPr>
            <a:r>
              <a:rPr b="0" lang="en-US" sz="2000" spc="-1" strike="noStrike">
                <a:solidFill>
                  <a:srgbClr val="191b0e"/>
                </a:solidFill>
                <a:latin typeface="Franklin Gothic Book"/>
              </a:rPr>
              <a:t>Dragi učenici, </a:t>
            </a:r>
            <a:endParaRPr b="0" lang="en-US" sz="2000" spc="-1" strike="noStrike">
              <a:solidFill>
                <a:srgbClr val="191b0e"/>
              </a:solidFill>
              <a:latin typeface="Franklin Gothic Book"/>
            </a:endParaRPr>
          </a:p>
          <a:p>
            <a:pPr>
              <a:lnSpc>
                <a:spcPct val="94000"/>
              </a:lnSpc>
              <a:spcBef>
                <a:spcPts val="1001"/>
              </a:spcBef>
              <a:spcAft>
                <a:spcPts val="201"/>
              </a:spcAft>
            </a:pPr>
            <a:r>
              <a:rPr b="0" lang="en-US" sz="2000" spc="-1" strike="noStrike">
                <a:solidFill>
                  <a:srgbClr val="191b0e"/>
                </a:solidFill>
                <a:latin typeface="Franklin Gothic Book"/>
              </a:rPr>
              <a:t>za početak možete izmoliti u sebi molitvu </a:t>
            </a:r>
            <a:r>
              <a:rPr b="0" i="1" lang="en-US" sz="2000" spc="-1" strike="noStrike">
                <a:solidFill>
                  <a:srgbClr val="191b0e"/>
                </a:solidFill>
                <a:latin typeface="Franklin Gothic Book"/>
              </a:rPr>
              <a:t>Oče naš </a:t>
            </a:r>
            <a:endParaRPr b="0" lang="en-US" sz="2000" spc="-1" strike="noStrike">
              <a:solidFill>
                <a:srgbClr val="191b0e"/>
              </a:solidFill>
              <a:latin typeface="Franklin Gothic Book"/>
            </a:endParaRPr>
          </a:p>
          <a:p>
            <a:pPr>
              <a:lnSpc>
                <a:spcPct val="94000"/>
              </a:lnSpc>
              <a:spcBef>
                <a:spcPts val="1001"/>
              </a:spcBef>
              <a:spcAft>
                <a:spcPts val="201"/>
              </a:spcAft>
            </a:pPr>
            <a:r>
              <a:rPr b="0" lang="en-US" sz="2000" spc="-1" strike="noStrike">
                <a:solidFill>
                  <a:srgbClr val="191b0e"/>
                </a:solidFill>
                <a:latin typeface="Franklin Gothic Book"/>
              </a:rPr>
              <a:t>ili možete poslušati i naučiti pjevati pjesmu </a:t>
            </a:r>
            <a:r>
              <a:rPr b="0" i="1" lang="en-US" sz="2000" spc="-1" strike="noStrike">
                <a:solidFill>
                  <a:srgbClr val="191b0e"/>
                </a:solidFill>
                <a:latin typeface="Franklin Gothic Book"/>
              </a:rPr>
              <a:t>Kakav prijatelj je Isus </a:t>
            </a:r>
            <a:r>
              <a:rPr b="0" lang="en-US" sz="2000" spc="-1" strike="noStrike">
                <a:solidFill>
                  <a:srgbClr val="191b0e"/>
                </a:solidFill>
                <a:latin typeface="Franklin Gothic Book"/>
              </a:rPr>
              <a:t>koju možete pronaći na:</a:t>
            </a:r>
            <a:endParaRPr b="0" lang="en-US" sz="2000" spc="-1" strike="noStrike">
              <a:solidFill>
                <a:srgbClr val="191b0e"/>
              </a:solidFill>
              <a:latin typeface="Franklin Gothic Book"/>
            </a:endParaRPr>
          </a:p>
          <a:p>
            <a:pPr>
              <a:lnSpc>
                <a:spcPct val="94000"/>
              </a:lnSpc>
              <a:spcBef>
                <a:spcPts val="1001"/>
              </a:spcBef>
              <a:spcAft>
                <a:spcPts val="201"/>
              </a:spcAft>
            </a:pPr>
            <a:r>
              <a:rPr b="0" lang="en-US" sz="2000" spc="-1" strike="noStrike" u="sng">
                <a:solidFill>
                  <a:srgbClr val="77a2bb"/>
                </a:solidFill>
                <a:uFillTx/>
                <a:latin typeface="Franklin Gothic Book"/>
                <a:hlinkClick r:id="rId1"/>
              </a:rPr>
              <a:t>https://www.youtube.com/watch?v=uJkU6AFwdPk</a:t>
            </a:r>
            <a:endParaRPr b="0" lang="en-US" sz="2000" spc="-1" strike="noStrike">
              <a:solidFill>
                <a:srgbClr val="191b0e"/>
              </a:solidFill>
              <a:latin typeface="Franklin Gothic Book"/>
            </a:endParaRPr>
          </a:p>
          <a:p>
            <a:pPr>
              <a:lnSpc>
                <a:spcPct val="94000"/>
              </a:lnSpc>
              <a:spcBef>
                <a:spcPts val="1001"/>
              </a:spcBef>
              <a:spcAft>
                <a:spcPts val="201"/>
              </a:spcAft>
            </a:pPr>
            <a:endParaRPr b="0" lang="en-US" sz="2000" spc="-1" strike="noStrike">
              <a:solidFill>
                <a:srgbClr val="191b0e"/>
              </a:solidFill>
              <a:latin typeface="Franklin Gothic Book"/>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1371600" y="685800"/>
            <a:ext cx="9600840" cy="1485720"/>
          </a:xfrm>
          <a:prstGeom prst="rect">
            <a:avLst/>
          </a:prstGeom>
          <a:noFill/>
          <a:ln>
            <a:noFill/>
          </a:ln>
        </p:spPr>
        <p:txBody>
          <a:bodyPr>
            <a:noAutofit/>
          </a:bodyPr>
          <a:p>
            <a:pPr>
              <a:lnSpc>
                <a:spcPct val="89000"/>
              </a:lnSpc>
            </a:pPr>
            <a:r>
              <a:rPr b="0" lang="en-US" sz="4400" spc="-1" strike="noStrike">
                <a:solidFill>
                  <a:srgbClr val="191b0e"/>
                </a:solidFill>
                <a:latin typeface="Franklin Gothic Book"/>
              </a:rPr>
              <a:t>„</a:t>
            </a:r>
            <a:r>
              <a:rPr b="0" lang="en-US" sz="4400" spc="-1" strike="noStrike">
                <a:solidFill>
                  <a:srgbClr val="191b0e"/>
                </a:solidFill>
                <a:latin typeface="Franklin Gothic Book"/>
              </a:rPr>
              <a:t>Isus iz Nazareta“</a:t>
            </a:r>
            <a:endParaRPr b="0" lang="en-US" sz="4400" spc="-1" strike="noStrike">
              <a:solidFill>
                <a:srgbClr val="000000"/>
              </a:solidFill>
              <a:latin typeface="Franklin Gothic Book"/>
            </a:endParaRPr>
          </a:p>
        </p:txBody>
      </p:sp>
      <p:sp>
        <p:nvSpPr>
          <p:cNvPr id="92" name="TextShape 2"/>
          <p:cNvSpPr txBox="1"/>
          <p:nvPr/>
        </p:nvSpPr>
        <p:spPr>
          <a:xfrm>
            <a:off x="1371600" y="2286000"/>
            <a:ext cx="9600840" cy="3580920"/>
          </a:xfrm>
          <a:prstGeom prst="rect">
            <a:avLst/>
          </a:prstGeom>
          <a:noFill/>
          <a:ln>
            <a:noFill/>
          </a:ln>
        </p:spPr>
        <p:txBody>
          <a:bodyPr>
            <a:noAutofit/>
          </a:bodyPr>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Pogledajte kratku prezentaciju o Isusu iz Nazareta koju možete pronaći na poveznici:</a:t>
            </a:r>
            <a:endParaRPr b="0" lang="en-US" sz="2000" spc="-1" strike="noStrike">
              <a:solidFill>
                <a:srgbClr val="191b0e"/>
              </a:solidFill>
              <a:latin typeface="Franklin Gothic Book"/>
            </a:endParaRPr>
          </a:p>
          <a:p>
            <a:pPr>
              <a:lnSpc>
                <a:spcPct val="94000"/>
              </a:lnSpc>
              <a:spcBef>
                <a:spcPts val="1001"/>
              </a:spcBef>
              <a:spcAft>
                <a:spcPts val="201"/>
              </a:spcAft>
            </a:pPr>
            <a:r>
              <a:rPr b="0" lang="en-US" sz="2000" spc="-1" strike="noStrike" u="sng">
                <a:solidFill>
                  <a:srgbClr val="77a2bb"/>
                </a:solidFill>
                <a:uFillTx/>
                <a:latin typeface="Franklin Gothic Book"/>
                <a:hlinkClick r:id="rId1"/>
              </a:rPr>
              <a:t>https://view.genial.ly/5d849bc41280a80f49a480ba/video-presentation-isus-iz-nazareta</a:t>
            </a:r>
            <a:endParaRPr b="0" lang="en-US" sz="2000" spc="-1" strike="noStrike">
              <a:solidFill>
                <a:srgbClr val="191b0e"/>
              </a:solidFill>
              <a:latin typeface="Franklin Gothic Book"/>
            </a:endParaRPr>
          </a:p>
          <a:p>
            <a:pPr>
              <a:lnSpc>
                <a:spcPct val="94000"/>
              </a:lnSpc>
              <a:spcBef>
                <a:spcPts val="1001"/>
              </a:spcBef>
              <a:spcAft>
                <a:spcPts val="201"/>
              </a:spcAft>
            </a:pPr>
            <a:endParaRPr b="0" lang="en-US" sz="2000" spc="-1" strike="noStrike">
              <a:solidFill>
                <a:srgbClr val="191b0e"/>
              </a:solidFill>
              <a:latin typeface="Franklin Gothic Book"/>
            </a:endParaRPr>
          </a:p>
          <a:p>
            <a:pPr>
              <a:lnSpc>
                <a:spcPct val="94000"/>
              </a:lnSpc>
              <a:spcBef>
                <a:spcPts val="1001"/>
              </a:spcBef>
              <a:spcAft>
                <a:spcPts val="201"/>
              </a:spcAft>
            </a:pPr>
            <a:r>
              <a:rPr b="0" lang="en-US" sz="2000" spc="-1" strike="noStrike">
                <a:solidFill>
                  <a:srgbClr val="191b0e"/>
                </a:solidFill>
                <a:latin typeface="Franklin Gothic Book"/>
              </a:rPr>
              <a:t>Nakon što pogledate video prezentaciju vratite se na ovu prezentaciju i nastavite gdje ste stali.</a:t>
            </a:r>
            <a:endParaRPr b="0" lang="en-US" sz="2000" spc="-1" strike="noStrike">
              <a:solidFill>
                <a:srgbClr val="191b0e"/>
              </a:solidFill>
              <a:latin typeface="Franklin Gothic Book"/>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1371600" y="685800"/>
            <a:ext cx="9600840" cy="1485720"/>
          </a:xfrm>
          <a:prstGeom prst="rect">
            <a:avLst/>
          </a:prstGeom>
          <a:noFill/>
          <a:ln>
            <a:noFill/>
          </a:ln>
        </p:spPr>
        <p:txBody>
          <a:bodyPr>
            <a:noAutofit/>
          </a:bodyPr>
          <a:p>
            <a:pPr>
              <a:lnSpc>
                <a:spcPct val="89000"/>
              </a:lnSpc>
            </a:pPr>
            <a:r>
              <a:rPr b="0" lang="en-US" sz="4400" spc="-1" strike="noStrike">
                <a:solidFill>
                  <a:srgbClr val="191b0e"/>
                </a:solidFill>
                <a:latin typeface="Franklin Gothic Book"/>
              </a:rPr>
              <a:t>Riješi zadatak</a:t>
            </a:r>
            <a:endParaRPr b="0" lang="en-US" sz="4400" spc="-1" strike="noStrike">
              <a:solidFill>
                <a:srgbClr val="000000"/>
              </a:solidFill>
              <a:latin typeface="Franklin Gothic Book"/>
            </a:endParaRPr>
          </a:p>
        </p:txBody>
      </p:sp>
      <p:sp>
        <p:nvSpPr>
          <p:cNvPr id="94" name="TextShape 2"/>
          <p:cNvSpPr txBox="1"/>
          <p:nvPr/>
        </p:nvSpPr>
        <p:spPr>
          <a:xfrm>
            <a:off x="1371600" y="2286000"/>
            <a:ext cx="9600840" cy="3580920"/>
          </a:xfrm>
          <a:prstGeom prst="rect">
            <a:avLst/>
          </a:prstGeom>
          <a:noFill/>
          <a:ln>
            <a:noFill/>
          </a:ln>
        </p:spPr>
        <p:txBody>
          <a:bodyPr>
            <a:noAutofit/>
          </a:bodyPr>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U bilježnicu napišite naslov: Isus Krist – onaj koji je promijenio svijet</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Napišite u bilježnicu pet podataka o Isusu koje smatrate važnima, koje bi željeli zapamtiti.</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Ovaj zadatak možete napraviti i u obliku umne mape.</a:t>
            </a:r>
            <a:endParaRPr b="0" lang="en-US" sz="2000" spc="-1" strike="noStrike">
              <a:solidFill>
                <a:srgbClr val="191b0e"/>
              </a:solidFill>
              <a:latin typeface="Franklin Gothic Book"/>
            </a:endParaRPr>
          </a:p>
          <a:p>
            <a:pPr>
              <a:lnSpc>
                <a:spcPct val="94000"/>
              </a:lnSpc>
              <a:spcBef>
                <a:spcPts val="1001"/>
              </a:spcBef>
              <a:spcAft>
                <a:spcPts val="201"/>
              </a:spcAft>
            </a:pPr>
            <a:endParaRPr b="0" lang="en-US" sz="2000" spc="-1" strike="noStrike">
              <a:solidFill>
                <a:srgbClr val="191b0e"/>
              </a:solidFill>
              <a:latin typeface="Franklin Gothic Book"/>
            </a:endParaRPr>
          </a:p>
          <a:p>
            <a:pPr>
              <a:lnSpc>
                <a:spcPct val="94000"/>
              </a:lnSpc>
              <a:spcBef>
                <a:spcPts val="1001"/>
              </a:spcBef>
              <a:spcAft>
                <a:spcPts val="201"/>
              </a:spcAft>
            </a:pPr>
            <a:endParaRPr b="0" lang="en-US" sz="2000" spc="-1" strike="noStrike">
              <a:solidFill>
                <a:srgbClr val="191b0e"/>
              </a:solidFill>
              <a:latin typeface="Franklin Gothic Book"/>
            </a:endParaRPr>
          </a:p>
          <a:p>
            <a:pPr>
              <a:lnSpc>
                <a:spcPct val="94000"/>
              </a:lnSpc>
              <a:spcBef>
                <a:spcPts val="1001"/>
              </a:spcBef>
              <a:spcAft>
                <a:spcPts val="201"/>
              </a:spcAft>
            </a:pPr>
            <a:endParaRPr b="0" lang="en-US" sz="2000" spc="-1" strike="noStrike">
              <a:solidFill>
                <a:srgbClr val="191b0e"/>
              </a:solidFill>
              <a:latin typeface="Franklin Gothic Book"/>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1371600" y="685800"/>
            <a:ext cx="9600840" cy="1485720"/>
          </a:xfrm>
          <a:prstGeom prst="rect">
            <a:avLst/>
          </a:prstGeom>
          <a:noFill/>
          <a:ln>
            <a:noFill/>
          </a:ln>
        </p:spPr>
        <p:txBody>
          <a:bodyPr>
            <a:noAutofit/>
          </a:bodyPr>
          <a:p>
            <a:pPr>
              <a:lnSpc>
                <a:spcPct val="89000"/>
              </a:lnSpc>
            </a:pPr>
            <a:r>
              <a:rPr b="0" lang="en-US" sz="4400" spc="-1" strike="noStrike">
                <a:solidFill>
                  <a:srgbClr val="191b0e"/>
                </a:solidFill>
                <a:latin typeface="Franklin Gothic Book"/>
              </a:rPr>
              <a:t>Ispričaj priču</a:t>
            </a:r>
            <a:endParaRPr b="0" lang="en-US" sz="4400" spc="-1" strike="noStrike">
              <a:solidFill>
                <a:srgbClr val="000000"/>
              </a:solidFill>
              <a:latin typeface="Franklin Gothic Book"/>
            </a:endParaRPr>
          </a:p>
        </p:txBody>
      </p:sp>
      <p:sp>
        <p:nvSpPr>
          <p:cNvPr id="96" name="TextShape 2"/>
          <p:cNvSpPr txBox="1"/>
          <p:nvPr/>
        </p:nvSpPr>
        <p:spPr>
          <a:xfrm>
            <a:off x="1098720" y="1428840"/>
            <a:ext cx="10627920" cy="5100120"/>
          </a:xfrm>
          <a:prstGeom prst="rect">
            <a:avLst/>
          </a:prstGeom>
          <a:noFill/>
          <a:ln>
            <a:noFill/>
          </a:ln>
        </p:spPr>
        <p:txBody>
          <a:bodyPr>
            <a:normAutofit fontScale="77000"/>
          </a:bodyPr>
          <a:p>
            <a:pPr marL="384120" indent="-383760">
              <a:lnSpc>
                <a:spcPct val="94000"/>
              </a:lnSpc>
              <a:spcBef>
                <a:spcPts val="1001"/>
              </a:spcBef>
              <a:spcAft>
                <a:spcPts val="201"/>
              </a:spcAft>
              <a:buClr>
                <a:srgbClr val="191b0e"/>
              </a:buClr>
              <a:buFont typeface="Franklin Gothic Book"/>
              <a:buChar char="■"/>
            </a:pPr>
            <a:r>
              <a:rPr b="0" lang="en-US" sz="2400" spc="-1" strike="noStrike">
                <a:solidFill>
                  <a:srgbClr val="191b0e"/>
                </a:solidFill>
                <a:latin typeface="Franklin Gothic Book"/>
              </a:rPr>
              <a:t>Na poveznici ispod pronaći ćete nekoliko slika. Vaš je zadatak odabrati jednu sliku i ispričati priču koju vidite. Priča treba sadržavati minimalno 5 rečenica. Priče napišite u svoje bilježnice. </a:t>
            </a:r>
            <a:endParaRPr b="0" lang="en-US" sz="24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0" lang="en-US" sz="2400" spc="-1" strike="noStrike">
                <a:solidFill>
                  <a:srgbClr val="191b0e"/>
                </a:solidFill>
                <a:latin typeface="Franklin Gothic Book"/>
              </a:rPr>
              <a:t>Slike svog rada u bilježnici pošaljite mi na e-mail: </a:t>
            </a:r>
            <a:endParaRPr b="0" lang="en-US" sz="2400" spc="-1" strike="noStrike">
              <a:solidFill>
                <a:srgbClr val="191b0e"/>
              </a:solidFill>
              <a:latin typeface="Franklin Gothic Book"/>
            </a:endParaRPr>
          </a:p>
          <a:p>
            <a:pPr>
              <a:lnSpc>
                <a:spcPct val="94000"/>
              </a:lnSpc>
              <a:spcBef>
                <a:spcPts val="1001"/>
              </a:spcBef>
              <a:spcAft>
                <a:spcPts val="201"/>
              </a:spcAft>
            </a:pPr>
            <a:r>
              <a:rPr b="0" lang="en-US" sz="2400" spc="-1" strike="noStrike" u="sng">
                <a:solidFill>
                  <a:srgbClr val="77a2bb"/>
                </a:solidFill>
                <a:uFillTx/>
                <a:latin typeface="Franklin Gothic Book"/>
                <a:hlinkClick r:id="rId1"/>
              </a:rPr>
              <a:t>matej.cavarovic</a:t>
            </a:r>
            <a:r>
              <a:rPr b="0" lang="en-US" sz="2400" spc="-1" strike="noStrike" u="sng">
                <a:solidFill>
                  <a:srgbClr val="77a2bb"/>
                </a:solidFill>
                <a:uFillTx/>
                <a:latin typeface="Times New Roman"/>
                <a:hlinkClick r:id="rId2"/>
              </a:rPr>
              <a:t>@gmail.com</a:t>
            </a:r>
            <a:endParaRPr b="0" lang="en-US" sz="2400" spc="-1" strike="noStrike">
              <a:solidFill>
                <a:srgbClr val="191b0e"/>
              </a:solidFill>
              <a:latin typeface="Franklin Gothic Book"/>
            </a:endParaRPr>
          </a:p>
          <a:p>
            <a:pPr marL="384120" indent="-383760">
              <a:lnSpc>
                <a:spcPct val="94000"/>
              </a:lnSpc>
              <a:spcBef>
                <a:spcPts val="1001"/>
              </a:spcBef>
              <a:spcAft>
                <a:spcPts val="201"/>
              </a:spcAft>
              <a:buClr>
                <a:srgbClr val="000000"/>
              </a:buClr>
              <a:buFont typeface="Franklin Gothic Book"/>
              <a:buChar char="■"/>
            </a:pPr>
            <a:r>
              <a:rPr b="0" lang="en-US" sz="2400" spc="-1" strike="noStrike">
                <a:solidFill>
                  <a:srgbClr val="000000"/>
                </a:solidFill>
                <a:latin typeface="Franklin Gothic Book"/>
              </a:rPr>
              <a:t>Svoje priče možete podijeliti i s drugima preko Lino ploče na poveznici ispod.</a:t>
            </a:r>
            <a:endParaRPr b="0" lang="en-US" sz="2400" spc="-1" strike="noStrike">
              <a:solidFill>
                <a:srgbClr val="191b0e"/>
              </a:solidFill>
              <a:latin typeface="Franklin Gothic Book"/>
            </a:endParaRPr>
          </a:p>
          <a:p>
            <a:pPr marL="384120" indent="-383760">
              <a:lnSpc>
                <a:spcPct val="94000"/>
              </a:lnSpc>
              <a:spcBef>
                <a:spcPts val="1001"/>
              </a:spcBef>
              <a:spcAft>
                <a:spcPts val="201"/>
              </a:spcAft>
              <a:buClr>
                <a:srgbClr val="000000"/>
              </a:buClr>
              <a:buFont typeface="Franklin Gothic Book"/>
              <a:buChar char="■"/>
            </a:pPr>
            <a:r>
              <a:rPr b="0" lang="en-US" sz="2400" spc="-1" strike="noStrike">
                <a:solidFill>
                  <a:srgbClr val="000000"/>
                </a:solidFill>
                <a:latin typeface="Franklin Gothic Book"/>
              </a:rPr>
              <a:t>Rok za slanje slike rada je do kraja dana. Molim vas da se pridržavate tog roka jer idući dan se pregledavaju samo radovi učenika koji taj dan po rasporedu imaju vjeronauk.</a:t>
            </a:r>
            <a:endParaRPr b="0" lang="en-US" sz="24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Poveznica za slike:</a:t>
            </a:r>
            <a:endParaRPr b="0" lang="en-US" sz="2000" spc="-1" strike="noStrike">
              <a:solidFill>
                <a:srgbClr val="191b0e"/>
              </a:solidFill>
              <a:latin typeface="Franklin Gothic Book"/>
            </a:endParaRPr>
          </a:p>
          <a:p>
            <a:pPr>
              <a:lnSpc>
                <a:spcPct val="94000"/>
              </a:lnSpc>
              <a:spcBef>
                <a:spcPts val="1001"/>
              </a:spcBef>
              <a:spcAft>
                <a:spcPts val="201"/>
              </a:spcAft>
            </a:pPr>
            <a:r>
              <a:rPr b="0" lang="en-US" sz="2000" spc="-1" strike="noStrike" u="sng">
                <a:solidFill>
                  <a:srgbClr val="77a2bb"/>
                </a:solidFill>
                <a:uFillTx/>
                <a:latin typeface="Franklin Gothic Book"/>
                <a:hlinkClick r:id="rId3"/>
              </a:rPr>
              <a:t>https://create.piktochart.com/output/41069464-prica-o-isusu</a:t>
            </a:r>
            <a:endParaRPr b="0" lang="en-US" sz="2000" spc="-1" strike="noStrike">
              <a:solidFill>
                <a:srgbClr val="191b0e"/>
              </a:solidFill>
              <a:latin typeface="Franklin Gothic Book"/>
            </a:endParaRPr>
          </a:p>
          <a:p>
            <a:pPr>
              <a:lnSpc>
                <a:spcPct val="94000"/>
              </a:lnSpc>
              <a:spcBef>
                <a:spcPts val="1001"/>
              </a:spcBef>
              <a:spcAft>
                <a:spcPts val="201"/>
              </a:spcAft>
            </a:pP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Poveznica za Lino ploču:</a:t>
            </a:r>
            <a:endParaRPr b="0" lang="en-US" sz="2000" spc="-1" strike="noStrike">
              <a:solidFill>
                <a:srgbClr val="191b0e"/>
              </a:solidFill>
              <a:latin typeface="Franklin Gothic Book"/>
            </a:endParaRPr>
          </a:p>
          <a:p>
            <a:pPr>
              <a:lnSpc>
                <a:spcPct val="94000"/>
              </a:lnSpc>
              <a:spcBef>
                <a:spcPts val="1001"/>
              </a:spcBef>
              <a:spcAft>
                <a:spcPts val="201"/>
              </a:spcAft>
            </a:pPr>
            <a:r>
              <a:rPr b="0" lang="en-US" sz="2000" spc="-1" strike="noStrike" u="sng">
                <a:solidFill>
                  <a:srgbClr val="77a2bb"/>
                </a:solidFill>
                <a:uFillTx/>
                <a:latin typeface="Franklin Gothic Book"/>
                <a:hlinkClick r:id="rId4"/>
              </a:rPr>
              <a:t>http://linoit.com/users/MatejC/canvases/ISUS%20KRIST%205.%20razred</a:t>
            </a:r>
            <a:endParaRPr b="0" lang="en-US" sz="2000" spc="-1" strike="noStrike">
              <a:solidFill>
                <a:srgbClr val="191b0e"/>
              </a:solidFill>
              <a:latin typeface="Franklin Gothic Book"/>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1371600" y="685800"/>
            <a:ext cx="9600840" cy="1485720"/>
          </a:xfrm>
          <a:prstGeom prst="rect">
            <a:avLst/>
          </a:prstGeom>
          <a:noFill/>
          <a:ln>
            <a:noFill/>
          </a:ln>
        </p:spPr>
        <p:txBody>
          <a:bodyPr>
            <a:noAutofit/>
          </a:bodyPr>
          <a:p>
            <a:pPr>
              <a:lnSpc>
                <a:spcPct val="89000"/>
              </a:lnSpc>
            </a:pPr>
            <a:r>
              <a:rPr b="0" lang="en-US" sz="4400" spc="-1" strike="noStrike">
                <a:solidFill>
                  <a:srgbClr val="191b0e"/>
                </a:solidFill>
                <a:latin typeface="Franklin Gothic Book"/>
              </a:rPr>
              <a:t>Samovrednovanje</a:t>
            </a:r>
            <a:endParaRPr b="0" lang="en-US" sz="4400" spc="-1" strike="noStrike">
              <a:solidFill>
                <a:srgbClr val="000000"/>
              </a:solidFill>
              <a:latin typeface="Franklin Gothic Book"/>
            </a:endParaRPr>
          </a:p>
        </p:txBody>
      </p:sp>
      <p:sp>
        <p:nvSpPr>
          <p:cNvPr id="98" name="TextShape 2"/>
          <p:cNvSpPr txBox="1"/>
          <p:nvPr/>
        </p:nvSpPr>
        <p:spPr>
          <a:xfrm>
            <a:off x="1371600" y="1618920"/>
            <a:ext cx="9600840" cy="552240"/>
          </a:xfrm>
          <a:prstGeom prst="rect">
            <a:avLst/>
          </a:prstGeom>
          <a:noFill/>
          <a:ln>
            <a:noFill/>
          </a:ln>
        </p:spPr>
        <p:txBody>
          <a:bodyPr>
            <a:noAutofit/>
          </a:bodyPr>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Klikni na ocjenu koju bi si dodijelio za današnji rad:</a:t>
            </a:r>
            <a:endParaRPr b="0" lang="en-US" sz="2000" spc="-1" strike="noStrike">
              <a:solidFill>
                <a:srgbClr val="191b0e"/>
              </a:solidFill>
              <a:latin typeface="Franklin Gothic Book"/>
            </a:endParaRPr>
          </a:p>
          <a:p>
            <a:pPr>
              <a:lnSpc>
                <a:spcPct val="94000"/>
              </a:lnSpc>
              <a:spcBef>
                <a:spcPts val="1001"/>
              </a:spcBef>
              <a:spcAft>
                <a:spcPts val="201"/>
              </a:spcAft>
            </a:pPr>
            <a:endParaRPr b="0" lang="en-US" sz="2000" spc="-1" strike="noStrike">
              <a:solidFill>
                <a:srgbClr val="191b0e"/>
              </a:solidFill>
              <a:latin typeface="Franklin Gothic Book"/>
            </a:endParaRPr>
          </a:p>
          <a:p>
            <a:pPr>
              <a:lnSpc>
                <a:spcPct val="94000"/>
              </a:lnSpc>
              <a:spcBef>
                <a:spcPts val="1001"/>
              </a:spcBef>
              <a:spcAft>
                <a:spcPts val="201"/>
              </a:spcAft>
            </a:pPr>
            <a:endParaRPr b="0" lang="en-US" sz="2000" spc="-1" strike="noStrike">
              <a:solidFill>
                <a:srgbClr val="191b0e"/>
              </a:solidFill>
              <a:latin typeface="Franklin Gothic Book"/>
            </a:endParaRPr>
          </a:p>
        </p:txBody>
      </p:sp>
      <p:graphicFrame>
        <p:nvGraphicFramePr>
          <p:cNvPr id="99" name="Table 3"/>
          <p:cNvGraphicFramePr/>
          <p:nvPr/>
        </p:nvGraphicFramePr>
        <p:xfrm>
          <a:off x="1371600" y="2548440"/>
          <a:ext cx="1654560" cy="3974760"/>
        </p:xfrm>
        <a:graphic>
          <a:graphicData uri="http://schemas.openxmlformats.org/drawingml/2006/table">
            <a:tbl>
              <a:tblPr/>
              <a:tblGrid>
                <a:gridCol w="1654560"/>
              </a:tblGrid>
              <a:tr h="1324800">
                <a:tc>
                  <a:txBody>
                    <a:bodyPr>
                      <a:noAutofit/>
                    </a:bodyPr>
                    <a:p>
                      <a:pPr>
                        <a:lnSpc>
                          <a:spcPct val="100000"/>
                        </a:lnSpc>
                      </a:pPr>
                      <a:r>
                        <a:rPr b="0" lang="hr-HR" sz="1800" spc="-1" strike="noStrike">
                          <a:solidFill>
                            <a:srgbClr val="000000"/>
                          </a:solidFill>
                          <a:latin typeface="Franklin Gothic Book"/>
                        </a:rPr>
                        <a:t>Napisao/la sam pet podataka o Isusu.</a:t>
                      </a:r>
                      <a:endParaRPr b="0" lang="hr-H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1324800">
                <a:tc>
                  <a:txBody>
                    <a:bodyPr>
                      <a:noAutofit/>
                    </a:bodyPr>
                    <a:p>
                      <a:pPr>
                        <a:lnSpc>
                          <a:spcPct val="100000"/>
                        </a:lnSpc>
                      </a:pPr>
                      <a:r>
                        <a:rPr b="0" lang="hr-HR" sz="1800" spc="-1" strike="noStrike">
                          <a:solidFill>
                            <a:srgbClr val="000000"/>
                          </a:solidFill>
                          <a:latin typeface="Franklin Gothic Book"/>
                        </a:rPr>
                        <a:t>Zapamtio/la sam pet podataka o Isusu.</a:t>
                      </a:r>
                      <a:endParaRPr b="0" lang="hr-H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1325160">
                <a:tc>
                  <a:txBody>
                    <a:bodyPr>
                      <a:noAutofit/>
                    </a:bodyPr>
                    <a:p>
                      <a:pPr>
                        <a:lnSpc>
                          <a:spcPct val="100000"/>
                        </a:lnSpc>
                      </a:pPr>
                      <a:r>
                        <a:rPr b="0" lang="hr-HR" sz="1800" spc="-1" strike="noStrike">
                          <a:solidFill>
                            <a:srgbClr val="000000"/>
                          </a:solidFill>
                          <a:latin typeface="Franklin Gothic Book"/>
                        </a:rPr>
                        <a:t>Napisao/la sam priču koju sam otkrio/la na slici.</a:t>
                      </a:r>
                      <a:endParaRPr b="0" lang="hr-H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pic>
        <p:nvPicPr>
          <p:cNvPr id="100" name="Picture 2" descr=""/>
          <p:cNvPicPr/>
          <p:nvPr/>
        </p:nvPicPr>
        <p:blipFill>
          <a:blip r:embed="rId1"/>
          <a:srcRect l="0" t="7459" r="0" b="14749"/>
          <a:stretch/>
        </p:blipFill>
        <p:spPr>
          <a:xfrm>
            <a:off x="3726000" y="2548440"/>
            <a:ext cx="6091200" cy="1346400"/>
          </a:xfrm>
          <a:prstGeom prst="rect">
            <a:avLst/>
          </a:prstGeom>
          <a:ln>
            <a:noFill/>
          </a:ln>
        </p:spPr>
      </p:pic>
      <p:pic>
        <p:nvPicPr>
          <p:cNvPr id="101" name="Picture 2" descr=""/>
          <p:cNvPicPr/>
          <p:nvPr/>
        </p:nvPicPr>
        <p:blipFill>
          <a:blip r:embed="rId2"/>
          <a:srcRect l="0" t="7459" r="0" b="14749"/>
          <a:stretch/>
        </p:blipFill>
        <p:spPr>
          <a:xfrm>
            <a:off x="3726000" y="3895560"/>
            <a:ext cx="6091200" cy="1346400"/>
          </a:xfrm>
          <a:prstGeom prst="rect">
            <a:avLst/>
          </a:prstGeom>
          <a:ln>
            <a:noFill/>
          </a:ln>
        </p:spPr>
      </p:pic>
      <p:pic>
        <p:nvPicPr>
          <p:cNvPr id="102" name="Picture 2" descr=""/>
          <p:cNvPicPr/>
          <p:nvPr/>
        </p:nvPicPr>
        <p:blipFill>
          <a:blip r:embed="rId3"/>
          <a:srcRect l="0" t="7459" r="0" b="14749"/>
          <a:stretch/>
        </p:blipFill>
        <p:spPr>
          <a:xfrm>
            <a:off x="3726000" y="5242320"/>
            <a:ext cx="6091200" cy="1346400"/>
          </a:xfrm>
          <a:prstGeom prst="rect">
            <a:avLst/>
          </a:prstGeom>
          <a:ln>
            <a:noFill/>
          </a:ln>
        </p:spPr>
      </p:pic>
      <p:sp>
        <p:nvSpPr>
          <p:cNvPr id="103" name="CustomShape 4"/>
          <p:cNvSpPr/>
          <p:nvPr/>
        </p:nvSpPr>
        <p:spPr>
          <a:xfrm>
            <a:off x="8534520" y="3899880"/>
            <a:ext cx="128268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5</a:t>
            </a:r>
            <a:endParaRPr b="0" lang="hr-HR" sz="6000" spc="-1" strike="noStrike">
              <a:latin typeface="Arial"/>
            </a:endParaRPr>
          </a:p>
        </p:txBody>
      </p:sp>
      <p:sp>
        <p:nvSpPr>
          <p:cNvPr id="104" name="CustomShape 5"/>
          <p:cNvSpPr/>
          <p:nvPr/>
        </p:nvSpPr>
        <p:spPr>
          <a:xfrm>
            <a:off x="8534520" y="2550960"/>
            <a:ext cx="128268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5</a:t>
            </a:r>
            <a:endParaRPr b="0" lang="hr-HR" sz="6000" spc="-1" strike="noStrike">
              <a:latin typeface="Arial"/>
            </a:endParaRPr>
          </a:p>
        </p:txBody>
      </p:sp>
      <p:sp>
        <p:nvSpPr>
          <p:cNvPr id="105" name="CustomShape 6"/>
          <p:cNvSpPr/>
          <p:nvPr/>
        </p:nvSpPr>
        <p:spPr>
          <a:xfrm>
            <a:off x="8534520" y="5238000"/>
            <a:ext cx="128268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5</a:t>
            </a:r>
            <a:endParaRPr b="0" lang="hr-HR" sz="6000" spc="-1" strike="noStrike">
              <a:latin typeface="Arial"/>
            </a:endParaRPr>
          </a:p>
        </p:txBody>
      </p:sp>
      <p:sp>
        <p:nvSpPr>
          <p:cNvPr id="106" name="CustomShape 7"/>
          <p:cNvSpPr/>
          <p:nvPr/>
        </p:nvSpPr>
        <p:spPr>
          <a:xfrm>
            <a:off x="7353720" y="5238000"/>
            <a:ext cx="121428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4</a:t>
            </a:r>
            <a:endParaRPr b="0" lang="hr-HR" sz="6000" spc="-1" strike="noStrike">
              <a:latin typeface="Arial"/>
            </a:endParaRPr>
          </a:p>
        </p:txBody>
      </p:sp>
      <p:sp>
        <p:nvSpPr>
          <p:cNvPr id="107" name="CustomShape 8"/>
          <p:cNvSpPr/>
          <p:nvPr/>
        </p:nvSpPr>
        <p:spPr>
          <a:xfrm>
            <a:off x="7342560" y="3902400"/>
            <a:ext cx="123696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4</a:t>
            </a:r>
            <a:endParaRPr b="0" lang="hr-HR" sz="6000" spc="-1" strike="noStrike">
              <a:latin typeface="Arial"/>
            </a:endParaRPr>
          </a:p>
        </p:txBody>
      </p:sp>
      <p:sp>
        <p:nvSpPr>
          <p:cNvPr id="108" name="CustomShape 9"/>
          <p:cNvSpPr/>
          <p:nvPr/>
        </p:nvSpPr>
        <p:spPr>
          <a:xfrm>
            <a:off x="7342560" y="2550960"/>
            <a:ext cx="119160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4</a:t>
            </a:r>
            <a:endParaRPr b="0" lang="hr-HR" sz="6000" spc="-1" strike="noStrike">
              <a:latin typeface="Arial"/>
            </a:endParaRPr>
          </a:p>
        </p:txBody>
      </p:sp>
      <p:sp>
        <p:nvSpPr>
          <p:cNvPr id="109" name="CustomShape 10"/>
          <p:cNvSpPr/>
          <p:nvPr/>
        </p:nvSpPr>
        <p:spPr>
          <a:xfrm>
            <a:off x="6171120" y="5228640"/>
            <a:ext cx="119160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3</a:t>
            </a:r>
            <a:endParaRPr b="0" lang="hr-HR" sz="6000" spc="-1" strike="noStrike">
              <a:latin typeface="Arial"/>
            </a:endParaRPr>
          </a:p>
        </p:txBody>
      </p:sp>
      <p:sp>
        <p:nvSpPr>
          <p:cNvPr id="110" name="CustomShape 11"/>
          <p:cNvSpPr/>
          <p:nvPr/>
        </p:nvSpPr>
        <p:spPr>
          <a:xfrm>
            <a:off x="6159600" y="3893040"/>
            <a:ext cx="119160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3</a:t>
            </a:r>
            <a:endParaRPr b="0" lang="hr-HR" sz="6000" spc="-1" strike="noStrike">
              <a:latin typeface="Arial"/>
            </a:endParaRPr>
          </a:p>
        </p:txBody>
      </p:sp>
      <p:sp>
        <p:nvSpPr>
          <p:cNvPr id="111" name="CustomShape 12"/>
          <p:cNvSpPr/>
          <p:nvPr/>
        </p:nvSpPr>
        <p:spPr>
          <a:xfrm>
            <a:off x="6148440" y="2544120"/>
            <a:ext cx="119160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3</a:t>
            </a:r>
            <a:endParaRPr b="0" lang="hr-HR" sz="6000" spc="-1" strike="noStrike">
              <a:latin typeface="Arial"/>
            </a:endParaRPr>
          </a:p>
        </p:txBody>
      </p:sp>
      <p:sp>
        <p:nvSpPr>
          <p:cNvPr id="112" name="CustomShape 13"/>
          <p:cNvSpPr/>
          <p:nvPr/>
        </p:nvSpPr>
        <p:spPr>
          <a:xfrm>
            <a:off x="4983840" y="5228640"/>
            <a:ext cx="119160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2</a:t>
            </a:r>
            <a:endParaRPr b="0" lang="hr-HR" sz="6000" spc="-1" strike="noStrike">
              <a:latin typeface="Arial"/>
            </a:endParaRPr>
          </a:p>
        </p:txBody>
      </p:sp>
      <p:sp>
        <p:nvSpPr>
          <p:cNvPr id="113" name="CustomShape 14"/>
          <p:cNvSpPr/>
          <p:nvPr/>
        </p:nvSpPr>
        <p:spPr>
          <a:xfrm>
            <a:off x="4972320" y="3893040"/>
            <a:ext cx="119160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2</a:t>
            </a:r>
            <a:endParaRPr b="0" lang="hr-HR" sz="6000" spc="-1" strike="noStrike">
              <a:latin typeface="Arial"/>
            </a:endParaRPr>
          </a:p>
        </p:txBody>
      </p:sp>
      <p:sp>
        <p:nvSpPr>
          <p:cNvPr id="114" name="CustomShape 15"/>
          <p:cNvSpPr/>
          <p:nvPr/>
        </p:nvSpPr>
        <p:spPr>
          <a:xfrm>
            <a:off x="4960800" y="2543760"/>
            <a:ext cx="119160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2</a:t>
            </a:r>
            <a:endParaRPr b="0" lang="hr-HR" sz="6000" spc="-1" strike="noStrike">
              <a:latin typeface="Arial"/>
            </a:endParaRPr>
          </a:p>
        </p:txBody>
      </p:sp>
      <p:sp>
        <p:nvSpPr>
          <p:cNvPr id="115" name="CustomShape 16"/>
          <p:cNvSpPr/>
          <p:nvPr/>
        </p:nvSpPr>
        <p:spPr>
          <a:xfrm>
            <a:off x="3723120" y="5228640"/>
            <a:ext cx="126792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1</a:t>
            </a:r>
            <a:endParaRPr b="0" lang="hr-HR" sz="6000" spc="-1" strike="noStrike">
              <a:latin typeface="Arial"/>
            </a:endParaRPr>
          </a:p>
        </p:txBody>
      </p:sp>
      <p:sp>
        <p:nvSpPr>
          <p:cNvPr id="116" name="CustomShape 17"/>
          <p:cNvSpPr/>
          <p:nvPr/>
        </p:nvSpPr>
        <p:spPr>
          <a:xfrm>
            <a:off x="3726000" y="3880800"/>
            <a:ext cx="125064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1</a:t>
            </a:r>
            <a:endParaRPr b="0" lang="hr-HR" sz="6000" spc="-1" strike="noStrike">
              <a:latin typeface="Arial"/>
            </a:endParaRPr>
          </a:p>
        </p:txBody>
      </p:sp>
      <p:sp>
        <p:nvSpPr>
          <p:cNvPr id="117" name="CustomShape 18"/>
          <p:cNvSpPr/>
          <p:nvPr/>
        </p:nvSpPr>
        <p:spPr>
          <a:xfrm>
            <a:off x="3726000" y="2533320"/>
            <a:ext cx="1241640" cy="134640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6000" spc="-1" strike="noStrike">
                <a:solidFill>
                  <a:srgbClr val="ffffff"/>
                </a:solidFill>
                <a:latin typeface="Franklin Gothic Book"/>
              </a:rPr>
              <a:t>1</a:t>
            </a:r>
            <a:endParaRPr b="0" lang="hr-HR" sz="60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restart="whenNotActive" nodeType="interactiveSeq" fill="hold">
                <p:childTnLst>
                  <p:par>
                    <p:cTn id="3" fill="hold">
                      <p:childTnLst>
                        <p:par>
                          <p:cTn id="4" fill="hold">
                            <p:stCondLst>
                              <p:cond delay="0"/>
                            </p:stCondLst>
                            <p:childTnLst>
                              <p:par>
                                <p:cTn id="5" nodeType="clickEffect" fill="hold" presetClass="exit" presetID="10">
                                  <p:stCondLst>
                                    <p:cond delay="0"/>
                                  </p:stCondLst>
                                  <p:childTnLst>
                                    <p:animEffect filter="fade" transition="out">
                                      <p:cBhvr additive="repl">
                                        <p:cTn id="6" dur="500"/>
                                        <p:tgtEl>
                                          <p:spTgt spid="103"/>
                                        </p:tgtEl>
                                      </p:cBhvr>
                                    </p:animEffect>
                                    <p:set>
                                      <p:cBhvr>
                                        <p:cTn id="7" dur="1" fill="hold">
                                          <p:stCondLst>
                                            <p:cond delay="499"/>
                                          </p:stCondLst>
                                        </p:cTn>
                                        <p:tgtEl>
                                          <p:spTgt spid="103"/>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8" restart="whenNotActive" nodeType="interactiveSeq" fill="hold">
                <p:childTnLst>
                  <p:par>
                    <p:cTn id="9" fill="hold">
                      <p:childTnLst>
                        <p:par>
                          <p:cTn id="10" fill="hold">
                            <p:stCondLst>
                              <p:cond delay="0"/>
                            </p:stCondLst>
                            <p:childTnLst>
                              <p:par>
                                <p:cTn id="11" nodeType="clickEffect" fill="hold" presetClass="exit" presetID="10">
                                  <p:stCondLst>
                                    <p:cond delay="0"/>
                                  </p:stCondLst>
                                  <p:childTnLst>
                                    <p:animEffect filter="fade" transition="out">
                                      <p:cBhvr additive="repl">
                                        <p:cTn id="12" dur="500"/>
                                        <p:tgtEl>
                                          <p:spTgt spid="104"/>
                                        </p:tgtEl>
                                      </p:cBhvr>
                                    </p:animEffect>
                                    <p:set>
                                      <p:cBhvr>
                                        <p:cTn id="13" dur="1" fill="hold">
                                          <p:stCondLst>
                                            <p:cond delay="499"/>
                                          </p:stCondLst>
                                        </p:cTn>
                                        <p:tgtEl>
                                          <p:spTgt spid="104"/>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14" restart="whenNotActive" nodeType="interactiveSeq" fill="hold">
                <p:childTnLst>
                  <p:par>
                    <p:cTn id="15" fill="hold">
                      <p:childTnLst>
                        <p:par>
                          <p:cTn id="16" fill="hold">
                            <p:stCondLst>
                              <p:cond delay="0"/>
                            </p:stCondLst>
                            <p:childTnLst>
                              <p:par>
                                <p:cTn id="17" nodeType="clickEffect" fill="hold" presetClass="exit" presetID="10">
                                  <p:stCondLst>
                                    <p:cond delay="0"/>
                                  </p:stCondLst>
                                  <p:childTnLst>
                                    <p:animEffect filter="fade" transition="out">
                                      <p:cBhvr additive="repl">
                                        <p:cTn id="18" dur="500"/>
                                        <p:tgtEl>
                                          <p:spTgt spid="105"/>
                                        </p:tgtEl>
                                      </p:cBhvr>
                                    </p:animEffect>
                                    <p:set>
                                      <p:cBhvr>
                                        <p:cTn id="19" dur="1" fill="hold">
                                          <p:stCondLst>
                                            <p:cond delay="499"/>
                                          </p:stCondLst>
                                        </p:cTn>
                                        <p:tgtEl>
                                          <p:spTgt spid="105"/>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20" restart="whenNotActive" nodeType="interactiveSeq" fill="hold">
                <p:childTnLst>
                  <p:par>
                    <p:cTn id="21" fill="hold">
                      <p:childTnLst>
                        <p:par>
                          <p:cTn id="22" fill="hold">
                            <p:stCondLst>
                              <p:cond delay="0"/>
                            </p:stCondLst>
                            <p:childTnLst>
                              <p:par>
                                <p:cTn id="23" nodeType="clickEffect" fill="hold" presetClass="exit" presetID="10">
                                  <p:stCondLst>
                                    <p:cond delay="0"/>
                                  </p:stCondLst>
                                  <p:childTnLst>
                                    <p:animEffect filter="fade" transition="out">
                                      <p:cBhvr additive="repl">
                                        <p:cTn id="24" dur="500"/>
                                        <p:tgtEl>
                                          <p:spTgt spid="106"/>
                                        </p:tgtEl>
                                      </p:cBhvr>
                                    </p:animEffect>
                                    <p:set>
                                      <p:cBhvr>
                                        <p:cTn id="25" dur="1" fill="hold">
                                          <p:stCondLst>
                                            <p:cond delay="499"/>
                                          </p:stCondLst>
                                        </p:cTn>
                                        <p:tgtEl>
                                          <p:spTgt spid="106"/>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26" restart="whenNotActive" nodeType="interactiveSeq" fill="hold">
                <p:childTnLst>
                  <p:par>
                    <p:cTn id="27" fill="hold">
                      <p:childTnLst>
                        <p:par>
                          <p:cTn id="28" fill="hold">
                            <p:stCondLst>
                              <p:cond delay="0"/>
                            </p:stCondLst>
                            <p:childTnLst>
                              <p:par>
                                <p:cTn id="29" nodeType="clickEffect" fill="hold" presetClass="exit" presetID="10">
                                  <p:stCondLst>
                                    <p:cond delay="0"/>
                                  </p:stCondLst>
                                  <p:childTnLst>
                                    <p:animEffect filter="fade" transition="out">
                                      <p:cBhvr additive="repl">
                                        <p:cTn id="30" dur="500"/>
                                        <p:tgtEl>
                                          <p:spTgt spid="107"/>
                                        </p:tgtEl>
                                      </p:cBhvr>
                                    </p:animEffect>
                                    <p:set>
                                      <p:cBhvr>
                                        <p:cTn id="31" dur="1" fill="hold">
                                          <p:stCondLst>
                                            <p:cond delay="499"/>
                                          </p:stCondLst>
                                        </p:cTn>
                                        <p:tgtEl>
                                          <p:spTgt spid="107"/>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32" restart="whenNotActive" nodeType="interactiveSeq" fill="hold">
                <p:childTnLst>
                  <p:par>
                    <p:cTn id="33" fill="hold">
                      <p:childTnLst>
                        <p:par>
                          <p:cTn id="34" fill="hold">
                            <p:stCondLst>
                              <p:cond delay="0"/>
                            </p:stCondLst>
                            <p:childTnLst>
                              <p:par>
                                <p:cTn id="35" nodeType="clickEffect" fill="hold" presetClass="exit" presetID="10">
                                  <p:stCondLst>
                                    <p:cond delay="0"/>
                                  </p:stCondLst>
                                  <p:childTnLst>
                                    <p:animEffect filter="fade" transition="out">
                                      <p:cBhvr additive="repl">
                                        <p:cTn id="36" dur="500"/>
                                        <p:tgtEl>
                                          <p:spTgt spid="108"/>
                                        </p:tgtEl>
                                      </p:cBhvr>
                                    </p:animEffect>
                                    <p:set>
                                      <p:cBhvr>
                                        <p:cTn id="37" dur="1" fill="hold">
                                          <p:stCondLst>
                                            <p:cond delay="499"/>
                                          </p:stCondLst>
                                        </p:cTn>
                                        <p:tgtEl>
                                          <p:spTgt spid="108"/>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38" restart="whenNotActive" nodeType="interactiveSeq" fill="hold">
                <p:childTnLst>
                  <p:par>
                    <p:cTn id="39" fill="hold">
                      <p:childTnLst>
                        <p:par>
                          <p:cTn id="40" fill="hold">
                            <p:stCondLst>
                              <p:cond delay="0"/>
                            </p:stCondLst>
                            <p:childTnLst>
                              <p:par>
                                <p:cTn id="41" nodeType="clickEffect" fill="hold" presetClass="exit" presetID="10">
                                  <p:stCondLst>
                                    <p:cond delay="0"/>
                                  </p:stCondLst>
                                  <p:childTnLst>
                                    <p:animEffect filter="fade" transition="out">
                                      <p:cBhvr additive="repl">
                                        <p:cTn id="42" dur="500"/>
                                        <p:tgtEl>
                                          <p:spTgt spid="109"/>
                                        </p:tgtEl>
                                      </p:cBhvr>
                                    </p:animEffect>
                                    <p:set>
                                      <p:cBhvr>
                                        <p:cTn id="43" dur="1" fill="hold">
                                          <p:stCondLst>
                                            <p:cond delay="499"/>
                                          </p:stCondLst>
                                        </p:cTn>
                                        <p:tgtEl>
                                          <p:spTgt spid="109"/>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44" restart="whenNotActive" nodeType="interactiveSeq" fill="hold">
                <p:childTnLst>
                  <p:par>
                    <p:cTn id="45" fill="hold">
                      <p:childTnLst>
                        <p:par>
                          <p:cTn id="46" fill="hold">
                            <p:stCondLst>
                              <p:cond delay="0"/>
                            </p:stCondLst>
                            <p:childTnLst>
                              <p:par>
                                <p:cTn id="47" nodeType="clickEffect" fill="hold" presetClass="exit" presetID="10">
                                  <p:stCondLst>
                                    <p:cond delay="0"/>
                                  </p:stCondLst>
                                  <p:childTnLst>
                                    <p:animEffect filter="fade" transition="out">
                                      <p:cBhvr additive="repl">
                                        <p:cTn id="48" dur="500"/>
                                        <p:tgtEl>
                                          <p:spTgt spid="110"/>
                                        </p:tgtEl>
                                      </p:cBhvr>
                                    </p:animEffect>
                                    <p:set>
                                      <p:cBhvr>
                                        <p:cTn id="49" dur="1" fill="hold">
                                          <p:stCondLst>
                                            <p:cond delay="499"/>
                                          </p:stCondLst>
                                        </p:cTn>
                                        <p:tgtEl>
                                          <p:spTgt spid="110"/>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50" restart="whenNotActive" nodeType="interactiveSeq" fill="hold">
                <p:childTnLst>
                  <p:par>
                    <p:cTn id="51" fill="hold">
                      <p:childTnLst>
                        <p:par>
                          <p:cTn id="52" fill="hold">
                            <p:stCondLst>
                              <p:cond delay="0"/>
                            </p:stCondLst>
                            <p:childTnLst>
                              <p:par>
                                <p:cTn id="53" nodeType="clickEffect" fill="hold" presetClass="exit" presetID="10">
                                  <p:stCondLst>
                                    <p:cond delay="0"/>
                                  </p:stCondLst>
                                  <p:childTnLst>
                                    <p:animEffect filter="fade" transition="out">
                                      <p:cBhvr additive="repl">
                                        <p:cTn id="54" dur="500"/>
                                        <p:tgtEl>
                                          <p:spTgt spid="111"/>
                                        </p:tgtEl>
                                      </p:cBhvr>
                                    </p:animEffect>
                                    <p:set>
                                      <p:cBhvr>
                                        <p:cTn id="55" dur="1" fill="hold">
                                          <p:stCondLst>
                                            <p:cond delay="499"/>
                                          </p:stCondLst>
                                        </p:cTn>
                                        <p:tgtEl>
                                          <p:spTgt spid="111"/>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56" restart="whenNotActive" nodeType="interactiveSeq" fill="hold">
                <p:childTnLst>
                  <p:par>
                    <p:cTn id="57" fill="hold">
                      <p:childTnLst>
                        <p:par>
                          <p:cTn id="58" fill="hold">
                            <p:stCondLst>
                              <p:cond delay="0"/>
                            </p:stCondLst>
                            <p:childTnLst>
                              <p:par>
                                <p:cTn id="59" nodeType="clickEffect" fill="hold" presetClass="exit" presetID="10">
                                  <p:stCondLst>
                                    <p:cond delay="0"/>
                                  </p:stCondLst>
                                  <p:childTnLst>
                                    <p:animEffect filter="fade" transition="out">
                                      <p:cBhvr additive="repl">
                                        <p:cTn id="60" dur="500"/>
                                        <p:tgtEl>
                                          <p:spTgt spid="112"/>
                                        </p:tgtEl>
                                      </p:cBhvr>
                                    </p:animEffect>
                                    <p:set>
                                      <p:cBhvr>
                                        <p:cTn id="61" dur="1" fill="hold">
                                          <p:stCondLst>
                                            <p:cond delay="499"/>
                                          </p:stCondLst>
                                        </p:cTn>
                                        <p:tgtEl>
                                          <p:spTgt spid="112"/>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62" restart="whenNotActive" nodeType="interactiveSeq" fill="hold">
                <p:childTnLst>
                  <p:par>
                    <p:cTn id="63" fill="hold">
                      <p:childTnLst>
                        <p:par>
                          <p:cTn id="64" fill="hold">
                            <p:stCondLst>
                              <p:cond delay="0"/>
                            </p:stCondLst>
                            <p:childTnLst>
                              <p:par>
                                <p:cTn id="65" nodeType="clickEffect" fill="hold" presetClass="exit" presetID="10">
                                  <p:stCondLst>
                                    <p:cond delay="0"/>
                                  </p:stCondLst>
                                  <p:childTnLst>
                                    <p:animEffect filter="fade" transition="out">
                                      <p:cBhvr additive="repl">
                                        <p:cTn id="66" dur="500"/>
                                        <p:tgtEl>
                                          <p:spTgt spid="113"/>
                                        </p:tgtEl>
                                      </p:cBhvr>
                                    </p:animEffect>
                                    <p:set>
                                      <p:cBhvr>
                                        <p:cTn id="67" dur="1" fill="hold">
                                          <p:stCondLst>
                                            <p:cond delay="499"/>
                                          </p:stCondLst>
                                        </p:cTn>
                                        <p:tgtEl>
                                          <p:spTgt spid="113"/>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68" restart="whenNotActive" nodeType="interactiveSeq" fill="hold">
                <p:childTnLst>
                  <p:par>
                    <p:cTn id="69" fill="hold">
                      <p:childTnLst>
                        <p:par>
                          <p:cTn id="70" fill="hold">
                            <p:stCondLst>
                              <p:cond delay="0"/>
                            </p:stCondLst>
                            <p:childTnLst>
                              <p:par>
                                <p:cTn id="71" nodeType="clickEffect" fill="hold" presetClass="exit" presetID="10">
                                  <p:stCondLst>
                                    <p:cond delay="0"/>
                                  </p:stCondLst>
                                  <p:childTnLst>
                                    <p:animEffect filter="fade" transition="out">
                                      <p:cBhvr additive="repl">
                                        <p:cTn id="72" dur="500"/>
                                        <p:tgtEl>
                                          <p:spTgt spid="114"/>
                                        </p:tgtEl>
                                      </p:cBhvr>
                                    </p:animEffect>
                                    <p:set>
                                      <p:cBhvr>
                                        <p:cTn id="73" dur="1" fill="hold">
                                          <p:stCondLst>
                                            <p:cond delay="499"/>
                                          </p:stCondLst>
                                        </p:cTn>
                                        <p:tgtEl>
                                          <p:spTgt spid="114"/>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74" restart="whenNotActive" nodeType="interactiveSeq" fill="hold">
                <p:childTnLst>
                  <p:par>
                    <p:cTn id="75" fill="hold">
                      <p:childTnLst>
                        <p:par>
                          <p:cTn id="76" fill="hold">
                            <p:stCondLst>
                              <p:cond delay="0"/>
                            </p:stCondLst>
                            <p:childTnLst>
                              <p:par>
                                <p:cTn id="77" nodeType="clickEffect" fill="hold" presetClass="exit" presetID="10">
                                  <p:stCondLst>
                                    <p:cond delay="0"/>
                                  </p:stCondLst>
                                  <p:childTnLst>
                                    <p:animEffect filter="fade" transition="out">
                                      <p:cBhvr additive="repl">
                                        <p:cTn id="78" dur="500"/>
                                        <p:tgtEl>
                                          <p:spTgt spid="115"/>
                                        </p:tgtEl>
                                      </p:cBhvr>
                                    </p:animEffect>
                                    <p:set>
                                      <p:cBhvr>
                                        <p:cTn id="79" dur="1" fill="hold">
                                          <p:stCondLst>
                                            <p:cond delay="499"/>
                                          </p:stCondLst>
                                        </p:cTn>
                                        <p:tgtEl>
                                          <p:spTgt spid="115"/>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80" restart="whenNotActive" nodeType="interactiveSeq" fill="hold">
                <p:childTnLst>
                  <p:par>
                    <p:cTn id="81" fill="hold">
                      <p:childTnLst>
                        <p:par>
                          <p:cTn id="82" fill="hold">
                            <p:stCondLst>
                              <p:cond delay="0"/>
                            </p:stCondLst>
                            <p:childTnLst>
                              <p:par>
                                <p:cTn id="83" nodeType="clickEffect" fill="hold" presetClass="exit" presetID="10">
                                  <p:stCondLst>
                                    <p:cond delay="0"/>
                                  </p:stCondLst>
                                  <p:childTnLst>
                                    <p:animEffect filter="fade" transition="out">
                                      <p:cBhvr additive="repl">
                                        <p:cTn id="84" dur="500"/>
                                        <p:tgtEl>
                                          <p:spTgt spid="116"/>
                                        </p:tgtEl>
                                      </p:cBhvr>
                                    </p:animEffect>
                                    <p:set>
                                      <p:cBhvr>
                                        <p:cTn id="85" dur="1" fill="hold">
                                          <p:stCondLst>
                                            <p:cond delay="499"/>
                                          </p:stCondLst>
                                        </p:cTn>
                                        <p:tgtEl>
                                          <p:spTgt spid="116"/>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86" restart="whenNotActive" nodeType="interactiveSeq" fill="hold">
                <p:childTnLst>
                  <p:par>
                    <p:cTn id="87" fill="hold">
                      <p:childTnLst>
                        <p:par>
                          <p:cTn id="88" fill="hold">
                            <p:stCondLst>
                              <p:cond delay="0"/>
                            </p:stCondLst>
                            <p:childTnLst>
                              <p:par>
                                <p:cTn id="89" nodeType="clickEffect" fill="hold" presetClass="exit" presetID="10">
                                  <p:stCondLst>
                                    <p:cond delay="0"/>
                                  </p:stCondLst>
                                  <p:childTnLst>
                                    <p:animEffect filter="fade" transition="out">
                                      <p:cBhvr additive="repl">
                                        <p:cTn id="90" dur="500"/>
                                        <p:tgtEl>
                                          <p:spTgt spid="117"/>
                                        </p:tgtEl>
                                      </p:cBhvr>
                                    </p:animEffect>
                                    <p:set>
                                      <p:cBhvr>
                                        <p:cTn id="91" dur="1" fill="hold">
                                          <p:stCondLst>
                                            <p:cond delay="499"/>
                                          </p:stCondLst>
                                        </p:cTn>
                                        <p:tgtEl>
                                          <p:spTgt spid="117"/>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1371600" y="685800"/>
            <a:ext cx="9600840" cy="1485720"/>
          </a:xfrm>
          <a:prstGeom prst="rect">
            <a:avLst/>
          </a:prstGeom>
          <a:noFill/>
          <a:ln>
            <a:noFill/>
          </a:ln>
        </p:spPr>
        <p:txBody>
          <a:bodyPr>
            <a:noAutofit/>
          </a:bodyPr>
          <a:p>
            <a:pPr>
              <a:lnSpc>
                <a:spcPct val="89000"/>
              </a:lnSpc>
            </a:pPr>
            <a:r>
              <a:rPr b="0" lang="en-US" sz="4400" spc="-1" strike="noStrike">
                <a:solidFill>
                  <a:srgbClr val="191b0e"/>
                </a:solidFill>
                <a:latin typeface="Franklin Gothic Book"/>
              </a:rPr>
              <a:t>Za one koji žele više</a:t>
            </a:r>
            <a:endParaRPr b="0" lang="en-US" sz="4400" spc="-1" strike="noStrike">
              <a:solidFill>
                <a:srgbClr val="000000"/>
              </a:solidFill>
              <a:latin typeface="Franklin Gothic Book"/>
            </a:endParaRPr>
          </a:p>
        </p:txBody>
      </p:sp>
      <p:sp>
        <p:nvSpPr>
          <p:cNvPr id="119" name="TextShape 2"/>
          <p:cNvSpPr txBox="1"/>
          <p:nvPr/>
        </p:nvSpPr>
        <p:spPr>
          <a:xfrm>
            <a:off x="1371600" y="2286000"/>
            <a:ext cx="9600840" cy="3580920"/>
          </a:xfrm>
          <a:prstGeom prst="rect">
            <a:avLst/>
          </a:prstGeom>
          <a:noFill/>
          <a:ln>
            <a:noFill/>
          </a:ln>
        </p:spPr>
        <p:txBody>
          <a:bodyPr>
            <a:normAutofit/>
          </a:bodyPr>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NAPOMENA: sljedeći zadatci NISU OBVEZNI!! </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Odaberi jedan ili više zadataka.</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ZADATAK 1: pronađi i opiši jednu poznatu sliku ili skulpturu o Isusu Kristu.</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ZADATAK 2: Izradi igru ili kviz znanja o Isusu Kristu u jednom od digitalnih alata i podijeli ga s prijateljima iz razreda.</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ZADATAK 3: Riješi zadatak u digitalnom udžbeniku (str. 43) uz sliku </a:t>
            </a:r>
            <a:r>
              <a:rPr b="0" i="1" lang="en-US" sz="2000" spc="-1" strike="noStrike">
                <a:solidFill>
                  <a:srgbClr val="191b0e"/>
                </a:solidFill>
                <a:latin typeface="Franklin Gothic Book"/>
              </a:rPr>
              <a:t>Isusov život</a:t>
            </a:r>
            <a:r>
              <a:rPr b="0" lang="en-US" sz="2000" spc="-1" strike="noStrike">
                <a:solidFill>
                  <a:srgbClr val="191b0e"/>
                </a:solidFill>
                <a:latin typeface="Franklin Gothic Book"/>
              </a:rPr>
              <a:t>.</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Svoj rad (zadatak 1 i 2) podijeli na e-mail.</a:t>
            </a:r>
            <a:endParaRPr b="0" lang="en-US" sz="2000" spc="-1" strike="noStrike">
              <a:solidFill>
                <a:srgbClr val="191b0e"/>
              </a:solidFill>
              <a:latin typeface="Franklin Gothic Book"/>
            </a:endParaRPr>
          </a:p>
          <a:p>
            <a:pPr>
              <a:lnSpc>
                <a:spcPct val="94000"/>
              </a:lnSpc>
              <a:spcBef>
                <a:spcPts val="1001"/>
              </a:spcBef>
              <a:spcAft>
                <a:spcPts val="201"/>
              </a:spcAft>
            </a:pPr>
            <a:endParaRPr b="0" lang="en-US" sz="2000" spc="-1" strike="noStrike">
              <a:solidFill>
                <a:srgbClr val="191b0e"/>
              </a:solidFill>
              <a:latin typeface="Franklin Gothic Book"/>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1371600" y="685800"/>
            <a:ext cx="9600840" cy="1485720"/>
          </a:xfrm>
          <a:prstGeom prst="rect">
            <a:avLst/>
          </a:prstGeom>
          <a:noFill/>
          <a:ln>
            <a:noFill/>
          </a:ln>
        </p:spPr>
        <p:txBody>
          <a:bodyPr>
            <a:noAutofit/>
          </a:bodyPr>
          <a:p>
            <a:pPr>
              <a:lnSpc>
                <a:spcPct val="89000"/>
              </a:lnSpc>
            </a:pPr>
            <a:r>
              <a:rPr b="0" lang="en-US" sz="4400" spc="-1" strike="noStrike">
                <a:solidFill>
                  <a:srgbClr val="191b0e"/>
                </a:solidFill>
                <a:latin typeface="Franklin Gothic Book"/>
              </a:rPr>
              <a:t>Molitveni završetak</a:t>
            </a:r>
            <a:endParaRPr b="0" lang="en-US" sz="4400" spc="-1" strike="noStrike">
              <a:solidFill>
                <a:srgbClr val="000000"/>
              </a:solidFill>
              <a:latin typeface="Franklin Gothic Book"/>
            </a:endParaRPr>
          </a:p>
        </p:txBody>
      </p:sp>
      <p:sp>
        <p:nvSpPr>
          <p:cNvPr id="121" name="TextShape 2"/>
          <p:cNvSpPr txBox="1"/>
          <p:nvPr/>
        </p:nvSpPr>
        <p:spPr>
          <a:xfrm>
            <a:off x="1371600" y="2286000"/>
            <a:ext cx="9600840" cy="3580920"/>
          </a:xfrm>
          <a:prstGeom prst="rect">
            <a:avLst/>
          </a:prstGeom>
          <a:noFill/>
          <a:ln>
            <a:noFill/>
          </a:ln>
        </p:spPr>
        <p:txBody>
          <a:bodyPr>
            <a:noAutofit/>
          </a:bodyPr>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Nakon znaka križa pročitajte tekst </a:t>
            </a:r>
            <a:r>
              <a:rPr b="0" i="1" lang="en-US" sz="2000" spc="-1" strike="noStrike">
                <a:solidFill>
                  <a:srgbClr val="191b0e"/>
                </a:solidFill>
                <a:latin typeface="Franklin Gothic Book"/>
              </a:rPr>
              <a:t>To je Isus! </a:t>
            </a:r>
            <a:r>
              <a:rPr b="0" lang="en-US" sz="2000" spc="-1" strike="noStrike">
                <a:solidFill>
                  <a:srgbClr val="191b0e"/>
                </a:solidFill>
                <a:latin typeface="Franklin Gothic Book"/>
              </a:rPr>
              <a:t>u udžbeniku na stranici 43.</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Možete i pogledati što su vaši prijatelji iz razreda, ali i iz 5.a razreda napisali na zadatak SLUGA – GOSPODAR. Ima puno odličnih, zanimljivih i šaljivih radova </a:t>
            </a:r>
            <a:r>
              <a:rPr b="0" lang="en-US" sz="2000" spc="-1" strike="noStrike">
                <a:solidFill>
                  <a:srgbClr val="191b0e"/>
                </a:solidFill>
                <a:latin typeface="Wingdings"/>
              </a:rPr>
              <a:t></a:t>
            </a:r>
            <a:r>
              <a:rPr b="0" lang="en-US" sz="2000" spc="-1" strike="noStrike">
                <a:solidFill>
                  <a:srgbClr val="191b0e"/>
                </a:solidFill>
                <a:latin typeface="Franklin Gothic Book"/>
              </a:rPr>
              <a:t> :</a:t>
            </a:r>
            <a:endParaRPr b="0" lang="en-US" sz="2000" spc="-1" strike="noStrike">
              <a:solidFill>
                <a:srgbClr val="191b0e"/>
              </a:solidFill>
              <a:latin typeface="Franklin Gothic Book"/>
            </a:endParaRPr>
          </a:p>
          <a:p>
            <a:pPr>
              <a:lnSpc>
                <a:spcPct val="94000"/>
              </a:lnSpc>
              <a:spcBef>
                <a:spcPts val="1001"/>
              </a:spcBef>
              <a:spcAft>
                <a:spcPts val="201"/>
              </a:spcAft>
            </a:pPr>
            <a:r>
              <a:rPr b="0" lang="en-US" sz="2000" spc="-1" strike="noStrike" u="sng">
                <a:solidFill>
                  <a:srgbClr val="77a2bb"/>
                </a:solidFill>
                <a:uFillTx/>
                <a:latin typeface="Franklin Gothic Book"/>
                <a:hlinkClick r:id="rId1"/>
              </a:rPr>
              <a:t>http://linoit.com/users/MatejC/canvases/SLUGA%20I%20GOSPODAR</a:t>
            </a:r>
            <a:endParaRPr b="0" lang="en-US" sz="2000" spc="-1" strike="noStrike">
              <a:solidFill>
                <a:srgbClr val="191b0e"/>
              </a:solidFill>
              <a:latin typeface="Franklin Gothic Book"/>
            </a:endParaRPr>
          </a:p>
          <a:p>
            <a:pPr>
              <a:lnSpc>
                <a:spcPct val="94000"/>
              </a:lnSpc>
              <a:spcBef>
                <a:spcPts val="1001"/>
              </a:spcBef>
              <a:spcAft>
                <a:spcPts val="201"/>
              </a:spcAft>
            </a:pP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0" lang="en-US" sz="2000" spc="-1" strike="noStrike">
                <a:solidFill>
                  <a:srgbClr val="191b0e"/>
                </a:solidFill>
                <a:latin typeface="Franklin Gothic Book"/>
              </a:rPr>
              <a:t>Do idućeg susreta putem virtualne učionice neka vas prati Božji blagoslov.</a:t>
            </a:r>
            <a:endParaRPr b="0" lang="en-US" sz="2000" spc="-1" strike="noStrike">
              <a:solidFill>
                <a:srgbClr val="191b0e"/>
              </a:solidFill>
              <a:latin typeface="Franklin Gothic Book"/>
            </a:endParaRPr>
          </a:p>
          <a:p>
            <a:pPr>
              <a:lnSpc>
                <a:spcPct val="94000"/>
              </a:lnSpc>
              <a:spcBef>
                <a:spcPts val="1001"/>
              </a:spcBef>
              <a:spcAft>
                <a:spcPts val="201"/>
              </a:spcAft>
            </a:pPr>
            <a:endParaRPr b="0" lang="en-US" sz="2000" spc="-1" strike="noStrike">
              <a:solidFill>
                <a:srgbClr val="191b0e"/>
              </a:solidFill>
              <a:latin typeface="Franklin Gothic Book"/>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Crop</Template>
  <TotalTime>150</TotalTime>
  <Application>LibreOffice/6.2.5.2$Windows_X86_64 LibreOffice_project/1ec314fa52f458adc18c4f025c545a4e8b22c159</Application>
  <Words>426</Words>
  <Paragraphs>60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2020-03-17T09:27:35Z</dcterms:created>
  <dc:creator>matej.cavarovic@gmail.com</dc:creator>
  <dc:description/>
  <dc:language>hr-HR</dc:language>
  <cp:lastModifiedBy>matej.cavarovic@gmail.com</cp:lastModifiedBy>
  <dcterms:modified xsi:type="dcterms:W3CDTF">2020-03-22T18:46:30Z</dcterms:modified>
  <cp:revision>16</cp:revision>
  <dc:subject/>
  <dc:title>VJERONAUK 18.3.2020.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8</vt:i4>
  </property>
</Properties>
</file>