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FADE3-2591-4216-B391-C33565A08429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FF2BFDD-B66D-48BD-ADF6-ED0DAF9714CB}">
      <dgm:prSet phldrT="[Tekst]" custT="1"/>
      <dgm:spPr/>
      <dgm:t>
        <a:bodyPr/>
        <a:lstStyle/>
        <a:p>
          <a:r>
            <a:rPr lang="hr-HR" sz="2400" dirty="0" err="1"/>
            <a:t>Book</a:t>
          </a:r>
          <a:endParaRPr lang="hr-HR" sz="2400" dirty="0"/>
        </a:p>
        <a:p>
          <a:endParaRPr lang="hr-HR" sz="2400" dirty="0"/>
        </a:p>
      </dgm:t>
    </dgm:pt>
    <dgm:pt modelId="{4DC045BE-254D-42FA-9CCA-051B5EE15A5E}" type="parTrans" cxnId="{D354D6F0-2AA3-4953-9327-872AE2F4B95E}">
      <dgm:prSet/>
      <dgm:spPr/>
      <dgm:t>
        <a:bodyPr/>
        <a:lstStyle/>
        <a:p>
          <a:endParaRPr lang="hr-HR"/>
        </a:p>
      </dgm:t>
    </dgm:pt>
    <dgm:pt modelId="{BF3FD1CD-C167-4AEF-80BB-4AB581561EB8}" type="sibTrans" cxnId="{D354D6F0-2AA3-4953-9327-872AE2F4B95E}">
      <dgm:prSet/>
      <dgm:spPr/>
      <dgm:t>
        <a:bodyPr/>
        <a:lstStyle/>
        <a:p>
          <a:endParaRPr lang="hr-HR"/>
        </a:p>
      </dgm:t>
    </dgm:pt>
    <dgm:pt modelId="{FB0490EE-55D2-4A4F-AA9E-A55F9B3DDFD5}">
      <dgm:prSet phldrT="[Tekst]"/>
      <dgm:spPr/>
      <dgm:t>
        <a:bodyPr/>
        <a:lstStyle/>
        <a:p>
          <a:r>
            <a:rPr lang="hr-HR" dirty="0"/>
            <a:t>Front </a:t>
          </a:r>
          <a:r>
            <a:rPr lang="hr-HR" dirty="0" err="1"/>
            <a:t>cover</a:t>
          </a:r>
          <a:endParaRPr lang="hr-HR" dirty="0"/>
        </a:p>
        <a:p>
          <a:r>
            <a:rPr lang="hr-HR" dirty="0"/>
            <a:t>Naslovnica</a:t>
          </a:r>
        </a:p>
      </dgm:t>
    </dgm:pt>
    <dgm:pt modelId="{4F0431CC-0848-4363-8A7F-BF363008F689}" type="parTrans" cxnId="{581BBB81-6F60-48CD-871E-E1E10601B730}">
      <dgm:prSet/>
      <dgm:spPr/>
      <dgm:t>
        <a:bodyPr/>
        <a:lstStyle/>
        <a:p>
          <a:endParaRPr lang="hr-HR"/>
        </a:p>
      </dgm:t>
    </dgm:pt>
    <dgm:pt modelId="{3E38672F-6731-476B-948E-522133566BA5}" type="sibTrans" cxnId="{581BBB81-6F60-48CD-871E-E1E10601B730}">
      <dgm:prSet/>
      <dgm:spPr/>
      <dgm:t>
        <a:bodyPr/>
        <a:lstStyle/>
        <a:p>
          <a:endParaRPr lang="hr-HR"/>
        </a:p>
      </dgm:t>
    </dgm:pt>
    <dgm:pt modelId="{875CF370-38B5-47AA-A857-AE4A9FB63904}">
      <dgm:prSet phldrT="[Tekst]"/>
      <dgm:spPr/>
      <dgm:t>
        <a:bodyPr/>
        <a:lstStyle/>
        <a:p>
          <a:r>
            <a:rPr lang="hr-HR" dirty="0" err="1"/>
            <a:t>Back</a:t>
          </a:r>
          <a:r>
            <a:rPr lang="hr-HR" dirty="0"/>
            <a:t> </a:t>
          </a:r>
          <a:r>
            <a:rPr lang="hr-HR" dirty="0" err="1"/>
            <a:t>cover</a:t>
          </a:r>
          <a:endParaRPr lang="hr-HR" dirty="0"/>
        </a:p>
        <a:p>
          <a:r>
            <a:rPr lang="hr-HR" dirty="0"/>
            <a:t>Poleđina</a:t>
          </a:r>
        </a:p>
      </dgm:t>
    </dgm:pt>
    <dgm:pt modelId="{4AB8845F-2058-4EBF-A212-173219E1F82B}" type="parTrans" cxnId="{5D0C6F26-E442-4761-870E-6B8CF47DE970}">
      <dgm:prSet/>
      <dgm:spPr/>
      <dgm:t>
        <a:bodyPr/>
        <a:lstStyle/>
        <a:p>
          <a:endParaRPr lang="hr-HR"/>
        </a:p>
      </dgm:t>
    </dgm:pt>
    <dgm:pt modelId="{B87236AE-17F0-466A-A026-4BFFE3157325}" type="sibTrans" cxnId="{5D0C6F26-E442-4761-870E-6B8CF47DE970}">
      <dgm:prSet/>
      <dgm:spPr/>
      <dgm:t>
        <a:bodyPr/>
        <a:lstStyle/>
        <a:p>
          <a:endParaRPr lang="hr-HR"/>
        </a:p>
      </dgm:t>
    </dgm:pt>
    <dgm:pt modelId="{F7C67DAB-7D0F-4D3B-85D5-7DFD648DC877}">
      <dgm:prSet phldrT="[Tekst]"/>
      <dgm:spPr/>
      <dgm:t>
        <a:bodyPr/>
        <a:lstStyle/>
        <a:p>
          <a:r>
            <a:rPr lang="hr-HR" dirty="0" err="1"/>
            <a:t>Pages</a:t>
          </a:r>
          <a:endParaRPr lang="hr-HR" dirty="0"/>
        </a:p>
        <a:p>
          <a:r>
            <a:rPr lang="hr-HR" dirty="0"/>
            <a:t>Stranice</a:t>
          </a:r>
        </a:p>
      </dgm:t>
    </dgm:pt>
    <dgm:pt modelId="{6FF7A921-4D90-427A-9346-78724523FA22}" type="parTrans" cxnId="{F5597D98-2CD7-4B37-9FDA-8ECF414AE9BA}">
      <dgm:prSet/>
      <dgm:spPr/>
      <dgm:t>
        <a:bodyPr/>
        <a:lstStyle/>
        <a:p>
          <a:endParaRPr lang="hr-HR"/>
        </a:p>
      </dgm:t>
    </dgm:pt>
    <dgm:pt modelId="{E824EEC7-BD61-42E6-B476-BBDE007FB25F}" type="sibTrans" cxnId="{F5597D98-2CD7-4B37-9FDA-8ECF414AE9BA}">
      <dgm:prSet/>
      <dgm:spPr/>
      <dgm:t>
        <a:bodyPr/>
        <a:lstStyle/>
        <a:p>
          <a:endParaRPr lang="hr-HR"/>
        </a:p>
      </dgm:t>
    </dgm:pt>
    <dgm:pt modelId="{D0AB2884-E51D-4174-8590-CF0BB08EFE29}">
      <dgm:prSet phldrT="[Tekst]"/>
      <dgm:spPr/>
      <dgm:t>
        <a:bodyPr/>
        <a:lstStyle/>
        <a:p>
          <a:r>
            <a:rPr lang="hr-HR" dirty="0"/>
            <a:t>Title</a:t>
          </a:r>
        </a:p>
        <a:p>
          <a:r>
            <a:rPr lang="hr-HR" dirty="0"/>
            <a:t>Naziv djela</a:t>
          </a:r>
        </a:p>
      </dgm:t>
    </dgm:pt>
    <dgm:pt modelId="{103749C6-100F-4F44-B0BC-595AA6089EBF}" type="parTrans" cxnId="{40A39E34-1972-4388-B0FD-614B8A71E1EB}">
      <dgm:prSet/>
      <dgm:spPr/>
      <dgm:t>
        <a:bodyPr/>
        <a:lstStyle/>
        <a:p>
          <a:endParaRPr lang="hr-HR"/>
        </a:p>
      </dgm:t>
    </dgm:pt>
    <dgm:pt modelId="{0C909242-6159-4B15-B442-E0AB20FFE590}" type="sibTrans" cxnId="{40A39E34-1972-4388-B0FD-614B8A71E1EB}">
      <dgm:prSet/>
      <dgm:spPr/>
      <dgm:t>
        <a:bodyPr/>
        <a:lstStyle/>
        <a:p>
          <a:endParaRPr lang="hr-HR"/>
        </a:p>
      </dgm:t>
    </dgm:pt>
    <dgm:pt modelId="{0AEF41BB-0A71-490E-AE7A-0C22C09C12EF}">
      <dgm:prSet/>
      <dgm:spPr/>
      <dgm:t>
        <a:bodyPr/>
        <a:lstStyle/>
        <a:p>
          <a:r>
            <a:rPr lang="hr-HR" dirty="0" err="1"/>
            <a:t>Author’s</a:t>
          </a:r>
          <a:r>
            <a:rPr lang="hr-HR" dirty="0"/>
            <a:t> </a:t>
          </a:r>
          <a:r>
            <a:rPr lang="hr-HR" dirty="0" err="1"/>
            <a:t>name</a:t>
          </a:r>
          <a:endParaRPr lang="hr-HR" dirty="0"/>
        </a:p>
        <a:p>
          <a:r>
            <a:rPr lang="hr-HR" dirty="0"/>
            <a:t>Ime i prezime pisca</a:t>
          </a:r>
        </a:p>
      </dgm:t>
    </dgm:pt>
    <dgm:pt modelId="{B829AEFD-A77F-4887-8EB6-84D7EAE326B9}" type="parTrans" cxnId="{10C676E3-9948-4F09-BC33-BC0CCF9121E0}">
      <dgm:prSet/>
      <dgm:spPr/>
      <dgm:t>
        <a:bodyPr/>
        <a:lstStyle/>
        <a:p>
          <a:endParaRPr lang="hr-HR"/>
        </a:p>
      </dgm:t>
    </dgm:pt>
    <dgm:pt modelId="{9127B4C4-23FD-445D-A031-761996F2E01D}" type="sibTrans" cxnId="{10C676E3-9948-4F09-BC33-BC0CCF9121E0}">
      <dgm:prSet/>
      <dgm:spPr/>
      <dgm:t>
        <a:bodyPr/>
        <a:lstStyle/>
        <a:p>
          <a:endParaRPr lang="hr-HR"/>
        </a:p>
      </dgm:t>
    </dgm:pt>
    <dgm:pt modelId="{93417F07-666E-4C24-AFD2-579100D93124}">
      <dgm:prSet/>
      <dgm:spPr/>
      <dgm:t>
        <a:bodyPr/>
        <a:lstStyle/>
        <a:p>
          <a:r>
            <a:rPr lang="hr-HR" dirty="0" err="1"/>
            <a:t>Chapter</a:t>
          </a:r>
          <a:endParaRPr lang="hr-HR" dirty="0"/>
        </a:p>
        <a:p>
          <a:r>
            <a:rPr lang="hr-HR" dirty="0"/>
            <a:t>Poglavlje</a:t>
          </a:r>
        </a:p>
      </dgm:t>
    </dgm:pt>
    <dgm:pt modelId="{696CF0A5-8B3F-4378-AAA4-B562A6411665}" type="parTrans" cxnId="{7907763D-C855-4688-9E47-8802FC7EC583}">
      <dgm:prSet/>
      <dgm:spPr/>
      <dgm:t>
        <a:bodyPr/>
        <a:lstStyle/>
        <a:p>
          <a:endParaRPr lang="hr-HR"/>
        </a:p>
      </dgm:t>
    </dgm:pt>
    <dgm:pt modelId="{528F7AC9-90D6-4ED5-8984-53E0CBA35ABE}" type="sibTrans" cxnId="{7907763D-C855-4688-9E47-8802FC7EC583}">
      <dgm:prSet/>
      <dgm:spPr/>
      <dgm:t>
        <a:bodyPr/>
        <a:lstStyle/>
        <a:p>
          <a:endParaRPr lang="hr-HR"/>
        </a:p>
      </dgm:t>
    </dgm:pt>
    <dgm:pt modelId="{C0E4F78E-D62E-47C5-8CA1-59060F8E4727}" type="pres">
      <dgm:prSet presAssocID="{758FADE3-2591-4216-B391-C33565A08429}" presName="composite" presStyleCnt="0">
        <dgm:presLayoutVars>
          <dgm:chMax val="1"/>
          <dgm:dir/>
          <dgm:resizeHandles val="exact"/>
        </dgm:presLayoutVars>
      </dgm:prSet>
      <dgm:spPr/>
    </dgm:pt>
    <dgm:pt modelId="{600541ED-5259-453E-9011-7B07EC15D51B}" type="pres">
      <dgm:prSet presAssocID="{758FADE3-2591-4216-B391-C33565A08429}" presName="radial" presStyleCnt="0">
        <dgm:presLayoutVars>
          <dgm:animLvl val="ctr"/>
        </dgm:presLayoutVars>
      </dgm:prSet>
      <dgm:spPr/>
    </dgm:pt>
    <dgm:pt modelId="{0AA1F42A-2B4B-447A-B795-D256EA3832F4}" type="pres">
      <dgm:prSet presAssocID="{9FF2BFDD-B66D-48BD-ADF6-ED0DAF9714CB}" presName="centerShape" presStyleLbl="vennNode1" presStyleIdx="0" presStyleCnt="7" custLinFactNeighborX="651" custLinFactNeighborY="317"/>
      <dgm:spPr/>
    </dgm:pt>
    <dgm:pt modelId="{424F8C57-83EF-4C8B-9D30-3E8078DCB061}" type="pres">
      <dgm:prSet presAssocID="{FB0490EE-55D2-4A4F-AA9E-A55F9B3DDFD5}" presName="node" presStyleLbl="vennNode1" presStyleIdx="1" presStyleCnt="7" custScaleX="121942" custScaleY="119663">
        <dgm:presLayoutVars>
          <dgm:bulletEnabled val="1"/>
        </dgm:presLayoutVars>
      </dgm:prSet>
      <dgm:spPr/>
    </dgm:pt>
    <dgm:pt modelId="{AEA7B420-FCE0-41CE-9EB1-B06963B37CEC}" type="pres">
      <dgm:prSet presAssocID="{875CF370-38B5-47AA-A857-AE4A9FB63904}" presName="node" presStyleLbl="vennNode1" presStyleIdx="2" presStyleCnt="7" custScaleX="121942" custScaleY="119663">
        <dgm:presLayoutVars>
          <dgm:bulletEnabled val="1"/>
        </dgm:presLayoutVars>
      </dgm:prSet>
      <dgm:spPr/>
    </dgm:pt>
    <dgm:pt modelId="{88C9A7A9-6035-411C-9DA3-66B835CE64F5}" type="pres">
      <dgm:prSet presAssocID="{F7C67DAB-7D0F-4D3B-85D5-7DFD648DC877}" presName="node" presStyleLbl="vennNode1" presStyleIdx="3" presStyleCnt="7" custScaleX="121942" custScaleY="119663">
        <dgm:presLayoutVars>
          <dgm:bulletEnabled val="1"/>
        </dgm:presLayoutVars>
      </dgm:prSet>
      <dgm:spPr/>
    </dgm:pt>
    <dgm:pt modelId="{CE23C077-E5C5-4AA8-BB8C-5965DB8FC764}" type="pres">
      <dgm:prSet presAssocID="{D0AB2884-E51D-4174-8590-CF0BB08EFE29}" presName="node" presStyleLbl="vennNode1" presStyleIdx="4" presStyleCnt="7" custScaleX="121942" custScaleY="119663">
        <dgm:presLayoutVars>
          <dgm:bulletEnabled val="1"/>
        </dgm:presLayoutVars>
      </dgm:prSet>
      <dgm:spPr/>
    </dgm:pt>
    <dgm:pt modelId="{3229E773-374B-4599-8648-2ECC587B91B0}" type="pres">
      <dgm:prSet presAssocID="{0AEF41BB-0A71-490E-AE7A-0C22C09C12EF}" presName="node" presStyleLbl="vennNode1" presStyleIdx="5" presStyleCnt="7" custScaleX="121942" custScaleY="119663" custRadScaleRad="97717" custRadScaleInc="95990">
        <dgm:presLayoutVars>
          <dgm:bulletEnabled val="1"/>
        </dgm:presLayoutVars>
      </dgm:prSet>
      <dgm:spPr/>
    </dgm:pt>
    <dgm:pt modelId="{03E86114-BB9E-4063-A42C-2C74CF707CC8}" type="pres">
      <dgm:prSet presAssocID="{93417F07-666E-4C24-AFD2-579100D93124}" presName="node" presStyleLbl="vennNode1" presStyleIdx="6" presStyleCnt="7" custScaleX="121942" custScaleY="119663" custRadScaleRad="100058" custRadScaleInc="-103105">
        <dgm:presLayoutVars>
          <dgm:bulletEnabled val="1"/>
        </dgm:presLayoutVars>
      </dgm:prSet>
      <dgm:spPr/>
    </dgm:pt>
  </dgm:ptLst>
  <dgm:cxnLst>
    <dgm:cxn modelId="{19128A24-F743-4998-B74A-F1E963D5D01A}" type="presOf" srcId="{0AEF41BB-0A71-490E-AE7A-0C22C09C12EF}" destId="{3229E773-374B-4599-8648-2ECC587B91B0}" srcOrd="0" destOrd="0" presId="urn:microsoft.com/office/officeart/2005/8/layout/radial3"/>
    <dgm:cxn modelId="{5D0C6F26-E442-4761-870E-6B8CF47DE970}" srcId="{9FF2BFDD-B66D-48BD-ADF6-ED0DAF9714CB}" destId="{875CF370-38B5-47AA-A857-AE4A9FB63904}" srcOrd="1" destOrd="0" parTransId="{4AB8845F-2058-4EBF-A212-173219E1F82B}" sibTransId="{B87236AE-17F0-466A-A026-4BFFE3157325}"/>
    <dgm:cxn modelId="{5A8F1034-BD38-4FD9-8A14-14FA97882ABB}" type="presOf" srcId="{875CF370-38B5-47AA-A857-AE4A9FB63904}" destId="{AEA7B420-FCE0-41CE-9EB1-B06963B37CEC}" srcOrd="0" destOrd="0" presId="urn:microsoft.com/office/officeart/2005/8/layout/radial3"/>
    <dgm:cxn modelId="{40A39E34-1972-4388-B0FD-614B8A71E1EB}" srcId="{9FF2BFDD-B66D-48BD-ADF6-ED0DAF9714CB}" destId="{D0AB2884-E51D-4174-8590-CF0BB08EFE29}" srcOrd="3" destOrd="0" parTransId="{103749C6-100F-4F44-B0BC-595AA6089EBF}" sibTransId="{0C909242-6159-4B15-B442-E0AB20FFE590}"/>
    <dgm:cxn modelId="{DA0F7836-38D9-4B26-917F-831E3BFC29A6}" type="presOf" srcId="{D0AB2884-E51D-4174-8590-CF0BB08EFE29}" destId="{CE23C077-E5C5-4AA8-BB8C-5965DB8FC764}" srcOrd="0" destOrd="0" presId="urn:microsoft.com/office/officeart/2005/8/layout/radial3"/>
    <dgm:cxn modelId="{7907763D-C855-4688-9E47-8802FC7EC583}" srcId="{9FF2BFDD-B66D-48BD-ADF6-ED0DAF9714CB}" destId="{93417F07-666E-4C24-AFD2-579100D93124}" srcOrd="5" destOrd="0" parTransId="{696CF0A5-8B3F-4378-AAA4-B562A6411665}" sibTransId="{528F7AC9-90D6-4ED5-8984-53E0CBA35ABE}"/>
    <dgm:cxn modelId="{96C95171-1339-467D-9D0E-B8F378FA425A}" type="presOf" srcId="{758FADE3-2591-4216-B391-C33565A08429}" destId="{C0E4F78E-D62E-47C5-8CA1-59060F8E4727}" srcOrd="0" destOrd="0" presId="urn:microsoft.com/office/officeart/2005/8/layout/radial3"/>
    <dgm:cxn modelId="{CB01E173-82C3-4A3F-9287-B9481B86488F}" type="presOf" srcId="{FB0490EE-55D2-4A4F-AA9E-A55F9B3DDFD5}" destId="{424F8C57-83EF-4C8B-9D30-3E8078DCB061}" srcOrd="0" destOrd="0" presId="urn:microsoft.com/office/officeart/2005/8/layout/radial3"/>
    <dgm:cxn modelId="{CC4F0854-7C0A-477C-BD87-632F47DED657}" type="presOf" srcId="{9FF2BFDD-B66D-48BD-ADF6-ED0DAF9714CB}" destId="{0AA1F42A-2B4B-447A-B795-D256EA3832F4}" srcOrd="0" destOrd="0" presId="urn:microsoft.com/office/officeart/2005/8/layout/radial3"/>
    <dgm:cxn modelId="{C2653856-1DA4-4AA4-9D0F-18BD5AB21BE5}" type="presOf" srcId="{93417F07-666E-4C24-AFD2-579100D93124}" destId="{03E86114-BB9E-4063-A42C-2C74CF707CC8}" srcOrd="0" destOrd="0" presId="urn:microsoft.com/office/officeart/2005/8/layout/radial3"/>
    <dgm:cxn modelId="{581BBB81-6F60-48CD-871E-E1E10601B730}" srcId="{9FF2BFDD-B66D-48BD-ADF6-ED0DAF9714CB}" destId="{FB0490EE-55D2-4A4F-AA9E-A55F9B3DDFD5}" srcOrd="0" destOrd="0" parTransId="{4F0431CC-0848-4363-8A7F-BF363008F689}" sibTransId="{3E38672F-6731-476B-948E-522133566BA5}"/>
    <dgm:cxn modelId="{F5597D98-2CD7-4B37-9FDA-8ECF414AE9BA}" srcId="{9FF2BFDD-B66D-48BD-ADF6-ED0DAF9714CB}" destId="{F7C67DAB-7D0F-4D3B-85D5-7DFD648DC877}" srcOrd="2" destOrd="0" parTransId="{6FF7A921-4D90-427A-9346-78724523FA22}" sibTransId="{E824EEC7-BD61-42E6-B476-BBDE007FB25F}"/>
    <dgm:cxn modelId="{24827799-9D3D-41BF-BFBC-E25E53858FAC}" type="presOf" srcId="{F7C67DAB-7D0F-4D3B-85D5-7DFD648DC877}" destId="{88C9A7A9-6035-411C-9DA3-66B835CE64F5}" srcOrd="0" destOrd="0" presId="urn:microsoft.com/office/officeart/2005/8/layout/radial3"/>
    <dgm:cxn modelId="{10C676E3-9948-4F09-BC33-BC0CCF9121E0}" srcId="{9FF2BFDD-B66D-48BD-ADF6-ED0DAF9714CB}" destId="{0AEF41BB-0A71-490E-AE7A-0C22C09C12EF}" srcOrd="4" destOrd="0" parTransId="{B829AEFD-A77F-4887-8EB6-84D7EAE326B9}" sibTransId="{9127B4C4-23FD-445D-A031-761996F2E01D}"/>
    <dgm:cxn modelId="{D354D6F0-2AA3-4953-9327-872AE2F4B95E}" srcId="{758FADE3-2591-4216-B391-C33565A08429}" destId="{9FF2BFDD-B66D-48BD-ADF6-ED0DAF9714CB}" srcOrd="0" destOrd="0" parTransId="{4DC045BE-254D-42FA-9CCA-051B5EE15A5E}" sibTransId="{BF3FD1CD-C167-4AEF-80BB-4AB581561EB8}"/>
    <dgm:cxn modelId="{36A193AE-8175-4B6E-850C-7B91DB171EEB}" type="presParOf" srcId="{C0E4F78E-D62E-47C5-8CA1-59060F8E4727}" destId="{600541ED-5259-453E-9011-7B07EC15D51B}" srcOrd="0" destOrd="0" presId="urn:microsoft.com/office/officeart/2005/8/layout/radial3"/>
    <dgm:cxn modelId="{3567B1FD-CDCD-4CAE-B176-809BECA147F3}" type="presParOf" srcId="{600541ED-5259-453E-9011-7B07EC15D51B}" destId="{0AA1F42A-2B4B-447A-B795-D256EA3832F4}" srcOrd="0" destOrd="0" presId="urn:microsoft.com/office/officeart/2005/8/layout/radial3"/>
    <dgm:cxn modelId="{5EB075A0-D857-437A-AE99-F97F206BF966}" type="presParOf" srcId="{600541ED-5259-453E-9011-7B07EC15D51B}" destId="{424F8C57-83EF-4C8B-9D30-3E8078DCB061}" srcOrd="1" destOrd="0" presId="urn:microsoft.com/office/officeart/2005/8/layout/radial3"/>
    <dgm:cxn modelId="{4DE84607-9A33-468B-83D4-5FA80D118C36}" type="presParOf" srcId="{600541ED-5259-453E-9011-7B07EC15D51B}" destId="{AEA7B420-FCE0-41CE-9EB1-B06963B37CEC}" srcOrd="2" destOrd="0" presId="urn:microsoft.com/office/officeart/2005/8/layout/radial3"/>
    <dgm:cxn modelId="{1F5DAA97-C4EC-4110-9410-B72D1ACFFC78}" type="presParOf" srcId="{600541ED-5259-453E-9011-7B07EC15D51B}" destId="{88C9A7A9-6035-411C-9DA3-66B835CE64F5}" srcOrd="3" destOrd="0" presId="urn:microsoft.com/office/officeart/2005/8/layout/radial3"/>
    <dgm:cxn modelId="{DBB3AC47-DA02-406A-9047-24580CC1D5B1}" type="presParOf" srcId="{600541ED-5259-453E-9011-7B07EC15D51B}" destId="{CE23C077-E5C5-4AA8-BB8C-5965DB8FC764}" srcOrd="4" destOrd="0" presId="urn:microsoft.com/office/officeart/2005/8/layout/radial3"/>
    <dgm:cxn modelId="{653E94BC-77C6-40AD-A0DD-5C6905A1F4DB}" type="presParOf" srcId="{600541ED-5259-453E-9011-7B07EC15D51B}" destId="{3229E773-374B-4599-8648-2ECC587B91B0}" srcOrd="5" destOrd="0" presId="urn:microsoft.com/office/officeart/2005/8/layout/radial3"/>
    <dgm:cxn modelId="{FA1AA1EF-F1FC-4476-AFFA-61404CC4F253}" type="presParOf" srcId="{600541ED-5259-453E-9011-7B07EC15D51B}" destId="{03E86114-BB9E-4063-A42C-2C74CF707CC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1F42A-2B4B-447A-B795-D256EA3832F4}">
      <dsp:nvSpPr>
        <dsp:cNvPr id="0" name=""/>
        <dsp:cNvSpPr/>
      </dsp:nvSpPr>
      <dsp:spPr>
        <a:xfrm>
          <a:off x="2134963" y="1058574"/>
          <a:ext cx="2610301" cy="26103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Book</a:t>
          </a: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2517233" y="1440844"/>
        <a:ext cx="1845761" cy="1845761"/>
      </dsp:txXfrm>
    </dsp:sp>
    <dsp:sp modelId="{424F8C57-83EF-4C8B-9D30-3E8078DCB061}">
      <dsp:nvSpPr>
        <dsp:cNvPr id="0" name=""/>
        <dsp:cNvSpPr/>
      </dsp:nvSpPr>
      <dsp:spPr>
        <a:xfrm>
          <a:off x="2622218" y="-127849"/>
          <a:ext cx="1591527" cy="1561782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Front </a:t>
          </a:r>
          <a:r>
            <a:rPr lang="hr-HR" sz="1500" kern="1200" dirty="0" err="1"/>
            <a:t>cover</a:t>
          </a:r>
          <a:endParaRPr lang="hr-H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Naslovnica</a:t>
          </a:r>
        </a:p>
      </dsp:txBody>
      <dsp:txXfrm>
        <a:off x="2855292" y="100869"/>
        <a:ext cx="1125379" cy="1104346"/>
      </dsp:txXfrm>
    </dsp:sp>
    <dsp:sp modelId="{AEA7B420-FCE0-41CE-9EB1-B06963B37CEC}">
      <dsp:nvSpPr>
        <dsp:cNvPr id="0" name=""/>
        <dsp:cNvSpPr/>
      </dsp:nvSpPr>
      <dsp:spPr>
        <a:xfrm>
          <a:off x="4094380" y="722103"/>
          <a:ext cx="1591527" cy="1561782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Back</a:t>
          </a:r>
          <a:r>
            <a:rPr lang="hr-HR" sz="1500" kern="1200" dirty="0"/>
            <a:t> </a:t>
          </a:r>
          <a:r>
            <a:rPr lang="hr-HR" sz="1500" kern="1200" dirty="0" err="1"/>
            <a:t>cover</a:t>
          </a:r>
          <a:endParaRPr lang="hr-H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Poleđina</a:t>
          </a:r>
        </a:p>
      </dsp:txBody>
      <dsp:txXfrm>
        <a:off x="4327454" y="950821"/>
        <a:ext cx="1125379" cy="1104346"/>
      </dsp:txXfrm>
    </dsp:sp>
    <dsp:sp modelId="{88C9A7A9-6035-411C-9DA3-66B835CE64F5}">
      <dsp:nvSpPr>
        <dsp:cNvPr id="0" name=""/>
        <dsp:cNvSpPr/>
      </dsp:nvSpPr>
      <dsp:spPr>
        <a:xfrm>
          <a:off x="4094380" y="2422009"/>
          <a:ext cx="1591527" cy="156178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Pages</a:t>
          </a:r>
          <a:endParaRPr lang="hr-H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Stranice</a:t>
          </a:r>
        </a:p>
      </dsp:txBody>
      <dsp:txXfrm>
        <a:off x="4327454" y="2650727"/>
        <a:ext cx="1125379" cy="1104346"/>
      </dsp:txXfrm>
    </dsp:sp>
    <dsp:sp modelId="{CE23C077-E5C5-4AA8-BB8C-5965DB8FC764}">
      <dsp:nvSpPr>
        <dsp:cNvPr id="0" name=""/>
        <dsp:cNvSpPr/>
      </dsp:nvSpPr>
      <dsp:spPr>
        <a:xfrm>
          <a:off x="2622218" y="3271963"/>
          <a:ext cx="1591527" cy="1561782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Title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Naziv djela</a:t>
          </a:r>
        </a:p>
      </dsp:txBody>
      <dsp:txXfrm>
        <a:off x="2855292" y="3500681"/>
        <a:ext cx="1125379" cy="1104346"/>
      </dsp:txXfrm>
    </dsp:sp>
    <dsp:sp modelId="{3229E773-374B-4599-8648-2ECC587B91B0}">
      <dsp:nvSpPr>
        <dsp:cNvPr id="0" name=""/>
        <dsp:cNvSpPr/>
      </dsp:nvSpPr>
      <dsp:spPr>
        <a:xfrm>
          <a:off x="1150067" y="802630"/>
          <a:ext cx="1591527" cy="1561782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Author’s</a:t>
          </a:r>
          <a:r>
            <a:rPr lang="hr-HR" sz="1500" kern="1200" dirty="0"/>
            <a:t> </a:t>
          </a:r>
          <a:r>
            <a:rPr lang="hr-HR" sz="1500" kern="1200" dirty="0" err="1"/>
            <a:t>name</a:t>
          </a:r>
          <a:endParaRPr lang="hr-H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Ime i prezime pisca</a:t>
          </a:r>
        </a:p>
      </dsp:txBody>
      <dsp:txXfrm>
        <a:off x="1383141" y="1031348"/>
        <a:ext cx="1125379" cy="1104346"/>
      </dsp:txXfrm>
    </dsp:sp>
    <dsp:sp modelId="{03E86114-BB9E-4063-A42C-2C74CF707CC8}">
      <dsp:nvSpPr>
        <dsp:cNvPr id="0" name=""/>
        <dsp:cNvSpPr/>
      </dsp:nvSpPr>
      <dsp:spPr>
        <a:xfrm>
          <a:off x="1177628" y="2469940"/>
          <a:ext cx="1591527" cy="156178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 err="1"/>
            <a:t>Chapter</a:t>
          </a:r>
          <a:endParaRPr lang="hr-H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Poglavlje</a:t>
          </a:r>
        </a:p>
      </dsp:txBody>
      <dsp:txXfrm>
        <a:off x="1410702" y="2698658"/>
        <a:ext cx="1125379" cy="110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6E6760-4FE9-4E13-8F4D-AE2CB08AC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40D44F-B9A0-4A21-8074-F676F977E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1E5C74-41BD-4B06-8AA6-39CFCF04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B62C3C-119E-462C-B1E2-BDCA32E6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475097-8544-4F0F-B49C-A0191C11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1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BEB94-9EA2-49F3-A895-05A51E2A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8CC0F02-1A26-461C-9869-A96FC09C0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3D4352-59A8-437D-A5CE-30381E1B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6E3A37-118A-4F81-8A38-43E6A394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8BD070-AEAB-4951-89F9-D3B23D5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31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B27E46D-2829-49F8-877E-D66188668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FE1566D-4B6A-4C0A-A92C-ABFA79615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51BCB6-6552-4B04-9CD3-73ECA714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95D4D9-4D62-48F3-BD71-6904F08A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18650B-B31B-4FD4-8BD2-CF73A080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DCD56-2BA3-46DD-95E5-DE57F51F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6F13D4-CE00-4A69-BEED-39528D36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90B5B3-7D35-4871-9931-AB75CFB8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E19118-7261-477A-8015-F26198F1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19ECB8-ECC3-4AD0-8125-24FB37B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21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630C19-9F53-403C-8C5B-C32A9C6E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C65C8B-102D-432A-946E-6D01AFBE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2855D5-219B-49D1-AA5E-39CA177E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72C197-714B-4CC3-AFD3-257F5645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E3401E-985E-4D52-A285-143B8032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52119-DB86-41D4-8A4A-D89F8F49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3428AB-D69D-440F-8A1E-742192268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892FF8-8065-42F3-9FC4-6963B477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48D731-7E38-406F-86AB-D1D3FF46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38804F-E72B-4C33-9B81-0815835C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386397-0B72-4AA0-BF77-AA704B7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C6546-09DF-42D6-85EC-E17DC3A2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05A8B3-BA2D-4E7F-A0E6-8798534A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F8B180-1685-422F-88BF-38805F91F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31343B-3750-4F0F-B499-517055D4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78841C6-F7F2-4394-8C05-D8B30FCD0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01F8758-083C-4125-BD2D-7726E10A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34F0B74-0388-4B15-81B6-0D9D8622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904CC0-F3B8-4C83-8B4C-97C5FB1E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4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AA072-1BA2-4AF2-B965-6067B42F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49A5CE5-9AF4-4518-9EF9-09BAC615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5BD6C22-EC59-4C6D-9845-B6D930BA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F006BE-1759-4A0B-BC8D-EF4DD70B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77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59A047D-9F6C-4C8C-B057-EAB23F62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9FA763A-8740-45A9-B903-2152242D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5949C6F-B040-4FF8-9836-7798C00A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89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CCB3E-FA52-4A07-8BCD-4CA25C3D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DC716E-16D6-469E-A953-71264930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FFC4BA-7A9B-4833-AA7E-F9CA45733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7A5CD9D-7482-4D02-84A9-C514E89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747C652-5B31-4C8D-8BD2-74586787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349847-D338-41ED-B720-5CAB2D6A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10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D7791-DE86-4C48-88BE-C240BB1A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CBAF54B-3904-484B-AB0D-1C94B464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7061E9-905B-4C81-9CB5-8526244E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F3FC1F-88AC-469B-B2AC-5B4EBD90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9C1DCE-CEAF-4E6C-A459-069F3E1E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1F807-8730-414F-B837-99126338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5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364216F-FF06-411F-9315-94F30C9B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565B02-E608-4545-B071-FCA1D921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1F591F-5D05-404D-81F1-2D14E61AF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A8B7-AB79-4AC1-A766-6C68595A49C5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69D056-1BA8-4303-9A2B-D387CE8FB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BC7DF1-BBF1-4F8C-A4F6-F5F48E5E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946D-5DB0-439C-A8EC-36E4BAB17D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VGCUIXJls" TargetMode="External"/><Relationship Id="rId7" Type="http://schemas.openxmlformats.org/officeDocument/2006/relationships/hyperlink" Target="https://www.youtube.com/watch?v=jqmUoteadZI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uNIsjZBnRR8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j.izzi.hr/DOS/629/2504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72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F574110-A533-4583-87AE-890DFB198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hr-HR" sz="4900">
                <a:solidFill>
                  <a:srgbClr val="572336"/>
                </a:solidFill>
              </a:rPr>
              <a:t>ENGLESKI JEZIK</a:t>
            </a:r>
            <a:br>
              <a:rPr lang="hr-HR" sz="4900">
                <a:solidFill>
                  <a:srgbClr val="572336"/>
                </a:solidFill>
              </a:rPr>
            </a:br>
            <a:r>
              <a:rPr lang="hr-HR" sz="4900" b="1">
                <a:solidFill>
                  <a:srgbClr val="572336"/>
                </a:solidFill>
              </a:rPr>
              <a:t>Let’s Read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B970A0-0252-4853-A711-A703EBBAC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rgbClr val="572336"/>
                </a:solidFill>
              </a:rPr>
              <a:t>16</a:t>
            </a:r>
            <a:r>
              <a:rPr lang="hr-HR" sz="2000" baseline="30000">
                <a:solidFill>
                  <a:srgbClr val="572336"/>
                </a:solidFill>
              </a:rPr>
              <a:t>th</a:t>
            </a:r>
            <a:r>
              <a:rPr lang="hr-HR" sz="2000">
                <a:solidFill>
                  <a:srgbClr val="572336"/>
                </a:solidFill>
              </a:rPr>
              <a:t> April, 2020</a:t>
            </a:r>
          </a:p>
        </p:txBody>
      </p:sp>
      <p:pic>
        <p:nvPicPr>
          <p:cNvPr id="5" name="Slika 4" descr="Slika na kojoj se prikazuje na zatvorenom, osoba, gledanje, držanje&#10;&#10;Opis je automatski generiran">
            <a:extLst>
              <a:ext uri="{FF2B5EF4-FFF2-40B4-BE49-F238E27FC236}">
                <a16:creationId xmlns:a16="http://schemas.microsoft.com/office/drawing/2014/main" id="{15F5EA43-9AE4-4480-913E-91DD06B41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8" r="1" b="677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61BF2-B884-4047-9ACF-57FC375B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57" y="296804"/>
            <a:ext cx="9282052" cy="1416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Ako niste pogledali filmove, svakako vam preporučujem da ih pogledate.</a:t>
            </a:r>
          </a:p>
          <a:p>
            <a:pPr marL="0" indent="0" algn="just">
              <a:buNone/>
            </a:pPr>
            <a:r>
              <a:rPr lang="hr-HR" sz="2000" dirty="0"/>
              <a:t>Za sada pogledajte samo kratke isječke svakoga filma.</a:t>
            </a:r>
          </a:p>
          <a:p>
            <a:pPr marL="0" indent="0" algn="just">
              <a:buNone/>
            </a:pPr>
            <a:r>
              <a:rPr lang="hr-HR" sz="2000" dirty="0"/>
              <a:t>I ne zaboravite! Svi ovi filmovi snimljeni su prema književnim predlošcima.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relica: prema dolje 1">
            <a:extLst>
              <a:ext uri="{FF2B5EF4-FFF2-40B4-BE49-F238E27FC236}">
                <a16:creationId xmlns:a16="http://schemas.microsoft.com/office/drawing/2014/main" id="{AC41A962-6CF8-45B1-ADCC-48F0CEB9E6BD}"/>
              </a:ext>
            </a:extLst>
          </p:cNvPr>
          <p:cNvSpPr/>
          <p:nvPr/>
        </p:nvSpPr>
        <p:spPr>
          <a:xfrm>
            <a:off x="2401409" y="4612431"/>
            <a:ext cx="692458" cy="6214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24B93DAC-20E6-4ABA-985D-4E1E23ADB29A}"/>
              </a:ext>
            </a:extLst>
          </p:cNvPr>
          <p:cNvSpPr/>
          <p:nvPr/>
        </p:nvSpPr>
        <p:spPr>
          <a:xfrm>
            <a:off x="5540940" y="4612431"/>
            <a:ext cx="692458" cy="6214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59BB1EE1-6E96-44DA-A1A3-3EE62711D9FF}"/>
              </a:ext>
            </a:extLst>
          </p:cNvPr>
          <p:cNvSpPr/>
          <p:nvPr/>
        </p:nvSpPr>
        <p:spPr>
          <a:xfrm>
            <a:off x="8603444" y="4612431"/>
            <a:ext cx="692458" cy="62143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C029F8-AADD-4DE6-A049-2B38298E5AC4}"/>
              </a:ext>
            </a:extLst>
          </p:cNvPr>
          <p:cNvSpPr txBox="1"/>
          <p:nvPr/>
        </p:nvSpPr>
        <p:spPr>
          <a:xfrm>
            <a:off x="4846693" y="5193292"/>
            <a:ext cx="22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Pipi Duga Čarapa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9148762-8B6C-4B8F-84DB-19367C46FA1D}"/>
              </a:ext>
            </a:extLst>
          </p:cNvPr>
          <p:cNvSpPr txBox="1"/>
          <p:nvPr/>
        </p:nvSpPr>
        <p:spPr>
          <a:xfrm>
            <a:off x="1634516" y="5267741"/>
            <a:ext cx="22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Charlie i tvornica čokolade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73A5FE2-9774-46FB-A719-3F35623B5B1F}"/>
              </a:ext>
            </a:extLst>
          </p:cNvPr>
          <p:cNvSpPr txBox="1"/>
          <p:nvPr/>
        </p:nvSpPr>
        <p:spPr>
          <a:xfrm>
            <a:off x="8072291" y="5193292"/>
            <a:ext cx="22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Knjiga o džungli</a:t>
            </a:r>
            <a:endParaRPr lang="hr-HR" dirty="0"/>
          </a:p>
        </p:txBody>
      </p:sp>
      <p:pic>
        <p:nvPicPr>
          <p:cNvPr id="1028" name="Picture 4" descr="Charlie and the Chocolate Factory - - DVD | Free delivery from ...">
            <a:extLst>
              <a:ext uri="{FF2B5EF4-FFF2-40B4-BE49-F238E27FC236}">
                <a16:creationId xmlns:a16="http://schemas.microsoft.com/office/drawing/2014/main" id="{EBE09839-F6B6-49A6-9A58-50E65C5A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00" y="1710176"/>
            <a:ext cx="2011598" cy="28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00BD8876-A87A-4DE5-B96A-22BA5B90662C}"/>
              </a:ext>
            </a:extLst>
          </p:cNvPr>
          <p:cNvSpPr/>
          <p:nvPr/>
        </p:nvSpPr>
        <p:spPr>
          <a:xfrm>
            <a:off x="1373866" y="5964193"/>
            <a:ext cx="278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3"/>
              </a:rPr>
              <a:t>https://www.youtube.com/watch?v=OFVGCUIXJls</a:t>
            </a:r>
            <a:endParaRPr lang="hr-HR" dirty="0"/>
          </a:p>
        </p:txBody>
      </p:sp>
      <p:pic>
        <p:nvPicPr>
          <p:cNvPr id="1030" name="Picture 6" descr="Amazon.com: The New Adventures of Pippi Longstocking: Tami Erin ...">
            <a:extLst>
              <a:ext uri="{FF2B5EF4-FFF2-40B4-BE49-F238E27FC236}">
                <a16:creationId xmlns:a16="http://schemas.microsoft.com/office/drawing/2014/main" id="{74B5E848-F6B0-4C36-8F5B-ABFC3DE2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27" y="1713389"/>
            <a:ext cx="2011598" cy="27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B8D45712-2C8C-4EEE-963F-F1D13BFBDE1F}"/>
              </a:ext>
            </a:extLst>
          </p:cNvPr>
          <p:cNvSpPr/>
          <p:nvPr/>
        </p:nvSpPr>
        <p:spPr>
          <a:xfrm>
            <a:off x="4615566" y="5964192"/>
            <a:ext cx="278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5"/>
              </a:rPr>
              <a:t>https://www.youtube.com/watch?v=uNIsjZBnRR8</a:t>
            </a:r>
            <a:endParaRPr lang="hr-HR" dirty="0"/>
          </a:p>
        </p:txBody>
      </p:sp>
      <p:pic>
        <p:nvPicPr>
          <p:cNvPr id="1032" name="Picture 8" descr="The Jungle Book Movie (2016) | Reviews, Cast &amp; Release Date in ...">
            <a:extLst>
              <a:ext uri="{FF2B5EF4-FFF2-40B4-BE49-F238E27FC236}">
                <a16:creationId xmlns:a16="http://schemas.microsoft.com/office/drawing/2014/main" id="{2B997107-ADBC-4845-A567-20B899FD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10" y="1710176"/>
            <a:ext cx="2090895" cy="27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075BAE08-384B-4B62-B84C-B5D436D3A4E2}"/>
              </a:ext>
            </a:extLst>
          </p:cNvPr>
          <p:cNvSpPr/>
          <p:nvPr/>
        </p:nvSpPr>
        <p:spPr>
          <a:xfrm>
            <a:off x="7808853" y="5977054"/>
            <a:ext cx="264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7"/>
              </a:rPr>
              <a:t>https://www.youtube.com/watch?v=jqmUoteadZI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036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FB677F-0B1C-4E16-96E3-2C5CAEF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65" y="1136022"/>
            <a:ext cx="9984615" cy="1068788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383C86"/>
                </a:solidFill>
              </a:rPr>
              <a:t>Vježbamo pomoću </a:t>
            </a:r>
            <a:r>
              <a:rPr lang="hr-HR" sz="4000" b="1" dirty="0" err="1">
                <a:solidFill>
                  <a:srgbClr val="383C86"/>
                </a:solidFill>
              </a:rPr>
              <a:t>izzy</a:t>
            </a:r>
            <a:r>
              <a:rPr lang="hr-HR" sz="4000" b="1" dirty="0">
                <a:solidFill>
                  <a:srgbClr val="383C86"/>
                </a:solidFill>
              </a:rPr>
              <a:t>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1C89EB7-F044-4453-95FC-8D88F48C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r="1374"/>
          <a:stretch/>
        </p:blipFill>
        <p:spPr>
          <a:xfrm>
            <a:off x="6857794" y="2581829"/>
            <a:ext cx="4285687" cy="3308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AC823-D8C0-4CCC-B667-0A4D4248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65" y="2459115"/>
            <a:ext cx="4815102" cy="32003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000" dirty="0"/>
              <a:t>Sve što smo danas zajedno prošli pomoću prezentacije, za vježbu prođite na </a:t>
            </a:r>
            <a:r>
              <a:rPr lang="hr-HR" sz="2000" dirty="0" err="1"/>
              <a:t>izzy</a:t>
            </a:r>
            <a:r>
              <a:rPr lang="hr-HR" sz="2000" dirty="0"/>
              <a:t>.</a:t>
            </a:r>
          </a:p>
          <a:p>
            <a:pPr marL="0" indent="0">
              <a:buNone/>
            </a:pPr>
            <a:r>
              <a:rPr lang="hr-HR" sz="2000" dirty="0"/>
              <a:t>Pažljivo pročitajte i proučite riječi, pogledajte slike, poslušajte tri teksta i riješite kvizove.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dirty="0">
                <a:hlinkClick r:id="rId3"/>
              </a:rPr>
              <a:t>https://moj.izzi.hr/DOS/629/2504.html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7576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slov 5">
            <a:extLst>
              <a:ext uri="{FF2B5EF4-FFF2-40B4-BE49-F238E27FC236}">
                <a16:creationId xmlns:a16="http://schemas.microsoft.com/office/drawing/2014/main" id="{FCEAE767-0FB4-449F-8F58-F20AAAB0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69" y="1558760"/>
            <a:ext cx="53933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/>
              <a:t>Sliku bilježnice, rječnika i knjige s današnjeg sata engleskog jezika trebaš mi poslati </a:t>
            </a:r>
            <a:r>
              <a:rPr lang="hr-HR" sz="2400" b="1" dirty="0">
                <a:solidFill>
                  <a:srgbClr val="383C86"/>
                </a:solidFill>
              </a:rPr>
              <a:t>tijekom današnjeg dana</a:t>
            </a:r>
            <a:r>
              <a:rPr lang="hr-HR" sz="2400" b="1" dirty="0"/>
              <a:t> </a:t>
            </a:r>
            <a:r>
              <a:rPr lang="hr-HR" sz="2400" dirty="0"/>
              <a:t>na </a:t>
            </a:r>
            <a:r>
              <a:rPr lang="hr-HR" sz="2400" dirty="0" err="1"/>
              <a:t>Yammer</a:t>
            </a:r>
            <a:r>
              <a:rPr lang="hr-HR" sz="2400" dirty="0"/>
              <a:t> ili e-mail.</a:t>
            </a: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endParaRPr lang="hr-HR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8" name="Slika 17" descr="Slika na kojoj se prikazuje kutija, šalica&#10;&#10;Opis je automatski generiran">
            <a:extLst>
              <a:ext uri="{FF2B5EF4-FFF2-40B4-BE49-F238E27FC236}">
                <a16:creationId xmlns:a16="http://schemas.microsoft.com/office/drawing/2014/main" id="{686F3676-86C7-4EC1-8C64-C798F4AA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74" y="2392776"/>
            <a:ext cx="187473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2" name="Slika 11" descr="Slika na kojoj se prikazuje kutija&#10;&#10;Opis je automatski generiran">
            <a:extLst>
              <a:ext uri="{FF2B5EF4-FFF2-40B4-BE49-F238E27FC236}">
                <a16:creationId xmlns:a16="http://schemas.microsoft.com/office/drawing/2014/main" id="{2E032BA4-52F6-4285-B240-8AB3699F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04" y="558913"/>
            <a:ext cx="1900067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4" name="Slika 13" descr="Slika na kojoj se prikazuje znak, kutija, hladnjak, žena&#10;&#10;Opis je automatski generiran">
            <a:extLst>
              <a:ext uri="{FF2B5EF4-FFF2-40B4-BE49-F238E27FC236}">
                <a16:creationId xmlns:a16="http://schemas.microsoft.com/office/drawing/2014/main" id="{9E7B7FCD-DD54-429A-BEA6-220B82B3C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503" y="3661942"/>
            <a:ext cx="1906400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Library of picture black and white goodbye png files ...">
            <a:extLst>
              <a:ext uri="{FF2B5EF4-FFF2-40B4-BE49-F238E27FC236}">
                <a16:creationId xmlns:a16="http://schemas.microsoft.com/office/drawing/2014/main" id="{51286C45-D9E7-4749-827A-F42D9AA2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65" y="5176481"/>
            <a:ext cx="3432848" cy="11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7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1D63E7-2FC2-499B-88C3-6F0FE6B5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solidFill>
                  <a:srgbClr val="383C86"/>
                </a:solidFill>
                <a:latin typeface="+mn-lt"/>
              </a:rPr>
              <a:t>Na početku…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CE5FFE-CB6B-46E6-96B8-726E60E6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904559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r-HR" sz="1900" dirty="0"/>
              <a:t>Od danas pa do kraja školske godine vrlo je važno da redovito radite, rješavate zadatke i javljate se. Za 2 tjedna očekuje nas i naša prva pisana provjera u školi na daljinu, no o tome ćete na vrijeme dobiti sve informacije.</a:t>
            </a:r>
          </a:p>
          <a:p>
            <a:pPr marL="0" indent="0" algn="just">
              <a:buNone/>
            </a:pPr>
            <a:r>
              <a:rPr lang="hr-HR" sz="1900" dirty="0"/>
              <a:t>Danas ćemo govoriti o knjigama. </a:t>
            </a:r>
          </a:p>
          <a:p>
            <a:pPr marL="0" indent="0" algn="just">
              <a:buNone/>
            </a:pPr>
            <a:r>
              <a:rPr lang="hr-HR" sz="1900" dirty="0"/>
              <a:t>Pa krenimo!</a:t>
            </a:r>
          </a:p>
          <a:p>
            <a:pPr marL="0" indent="0">
              <a:buNone/>
            </a:pPr>
            <a:endParaRPr lang="hr-HR" sz="1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hrana&#10;&#10;Opis je automatski generiran">
            <a:extLst>
              <a:ext uri="{FF2B5EF4-FFF2-40B4-BE49-F238E27FC236}">
                <a16:creationId xmlns:a16="http://schemas.microsoft.com/office/drawing/2014/main" id="{7BFB8438-178F-4D61-BB81-EA54D04A6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5" r="4" b="4"/>
          <a:stretch/>
        </p:blipFill>
        <p:spPr>
          <a:xfrm>
            <a:off x="6095999" y="947554"/>
            <a:ext cx="5118988" cy="49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AC8C9A-B543-408B-9594-D7D941C7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171" y="-10447"/>
            <a:ext cx="4396829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383C86"/>
                </a:solidFill>
              </a:rPr>
              <a:t>VOCABULARY </a:t>
            </a:r>
            <a:r>
              <a:rPr lang="hr-HR" sz="4000" b="1" dirty="0" err="1">
                <a:solidFill>
                  <a:srgbClr val="383C86"/>
                </a:solidFill>
              </a:rPr>
              <a:t>Books</a:t>
            </a:r>
            <a:endParaRPr lang="hr-HR" sz="4000" b="1" dirty="0">
              <a:solidFill>
                <a:srgbClr val="383C8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174CCA-DB21-407A-8E38-0F3F5CE0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989" y="983333"/>
            <a:ext cx="4160899" cy="543626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r-HR" sz="2000" dirty="0"/>
              <a:t>Prvo upoznajmo zajedno dijelove knjige:</a:t>
            </a:r>
          </a:p>
        </p:txBody>
      </p:sp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B1875A7B-CDAF-42FB-AC58-0FA2775ACB3F}"/>
              </a:ext>
            </a:extLst>
          </p:cNvPr>
          <p:cNvSpPr/>
          <p:nvPr/>
        </p:nvSpPr>
        <p:spPr>
          <a:xfrm flipH="1">
            <a:off x="4621671" y="1448147"/>
            <a:ext cx="929659" cy="74295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10BA030-7912-4D49-AA98-4478708D2C34}"/>
              </a:ext>
            </a:extLst>
          </p:cNvPr>
          <p:cNvSpPr txBox="1"/>
          <p:nvPr/>
        </p:nvSpPr>
        <p:spPr>
          <a:xfrm>
            <a:off x="5646141" y="4290232"/>
            <a:ext cx="175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FRONT COVER</a:t>
            </a:r>
          </a:p>
          <a:p>
            <a:r>
              <a:rPr lang="hr-HR" sz="2000" dirty="0"/>
              <a:t>Naslovnica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1F00D0C-BCFA-4AA1-B997-4A76445DE79A}"/>
              </a:ext>
            </a:extLst>
          </p:cNvPr>
          <p:cNvSpPr txBox="1"/>
          <p:nvPr/>
        </p:nvSpPr>
        <p:spPr>
          <a:xfrm>
            <a:off x="5646141" y="2487867"/>
            <a:ext cx="168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TITLE</a:t>
            </a:r>
          </a:p>
          <a:p>
            <a:r>
              <a:rPr lang="hr-HR" sz="2000" dirty="0"/>
              <a:t>Naziv djela</a:t>
            </a:r>
          </a:p>
        </p:txBody>
      </p:sp>
      <p:sp>
        <p:nvSpPr>
          <p:cNvPr id="21" name="Strelica: ulijevo 20">
            <a:extLst>
              <a:ext uri="{FF2B5EF4-FFF2-40B4-BE49-F238E27FC236}">
                <a16:creationId xmlns:a16="http://schemas.microsoft.com/office/drawing/2014/main" id="{C1B16960-EB84-4DC3-87AE-B98A04436FB8}"/>
              </a:ext>
            </a:extLst>
          </p:cNvPr>
          <p:cNvSpPr/>
          <p:nvPr/>
        </p:nvSpPr>
        <p:spPr>
          <a:xfrm flipH="1">
            <a:off x="4621671" y="4295429"/>
            <a:ext cx="929658" cy="74295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51A630D-A0FB-403F-B6D2-401C285EB19B}"/>
              </a:ext>
            </a:extLst>
          </p:cNvPr>
          <p:cNvSpPr txBox="1"/>
          <p:nvPr/>
        </p:nvSpPr>
        <p:spPr>
          <a:xfrm>
            <a:off x="5646141" y="1438052"/>
            <a:ext cx="223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AUTHOR’S NAME</a:t>
            </a:r>
          </a:p>
          <a:p>
            <a:r>
              <a:rPr lang="hr-HR" sz="2000" dirty="0"/>
              <a:t>Ime i prezime pisca</a:t>
            </a:r>
          </a:p>
        </p:txBody>
      </p:sp>
      <p:pic>
        <p:nvPicPr>
          <p:cNvPr id="2056" name="Picture 8" descr="Charlie And The Chocolate Factory by Roald Dahl - Penguin Books ...">
            <a:extLst>
              <a:ext uri="{FF2B5EF4-FFF2-40B4-BE49-F238E27FC236}">
                <a16:creationId xmlns:a16="http://schemas.microsoft.com/office/drawing/2014/main" id="{D5C51EA6-A394-4D38-949D-DC9CA30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2" y="255786"/>
            <a:ext cx="4128116" cy="63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relica: ulijevo 22">
            <a:extLst>
              <a:ext uri="{FF2B5EF4-FFF2-40B4-BE49-F238E27FC236}">
                <a16:creationId xmlns:a16="http://schemas.microsoft.com/office/drawing/2014/main" id="{A201D240-41DC-4B49-8474-F1D578A9BD4B}"/>
              </a:ext>
            </a:extLst>
          </p:cNvPr>
          <p:cNvSpPr/>
          <p:nvPr/>
        </p:nvSpPr>
        <p:spPr>
          <a:xfrm flipH="1">
            <a:off x="4621671" y="2452803"/>
            <a:ext cx="929659" cy="74295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95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The Complete Adventures of Charlie and Mr Willy Wonka: Roald Dahl ...">
            <a:extLst>
              <a:ext uri="{FF2B5EF4-FFF2-40B4-BE49-F238E27FC236}">
                <a16:creationId xmlns:a16="http://schemas.microsoft.com/office/drawing/2014/main" id="{252C8732-5F46-4FB7-9A12-DC2249AC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240" y="305125"/>
            <a:ext cx="4076656" cy="62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50D2E705-5C62-4809-83FC-F4BA3B478CD0}"/>
              </a:ext>
            </a:extLst>
          </p:cNvPr>
          <p:cNvSpPr/>
          <p:nvPr/>
        </p:nvSpPr>
        <p:spPr>
          <a:xfrm>
            <a:off x="6211354" y="1387303"/>
            <a:ext cx="1091953" cy="9475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643CA3-7E4A-4603-89BE-BD2913230B31}"/>
              </a:ext>
            </a:extLst>
          </p:cNvPr>
          <p:cNvSpPr txBox="1"/>
          <p:nvPr/>
        </p:nvSpPr>
        <p:spPr>
          <a:xfrm>
            <a:off x="7487838" y="1436974"/>
            <a:ext cx="3234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/>
              <a:t>BACK COVER</a:t>
            </a:r>
          </a:p>
          <a:p>
            <a:pPr>
              <a:spcAft>
                <a:spcPts val="600"/>
              </a:spcAft>
            </a:pPr>
            <a:r>
              <a:rPr lang="hr-HR" sz="2000" dirty="0"/>
              <a:t>Poleđina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7FECB45-8941-425A-9D2C-E1D89EC2FDDB}"/>
              </a:ext>
            </a:extLst>
          </p:cNvPr>
          <p:cNvSpPr txBox="1"/>
          <p:nvPr/>
        </p:nvSpPr>
        <p:spPr>
          <a:xfrm>
            <a:off x="7425707" y="3683667"/>
            <a:ext cx="3234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/>
              <a:t>BOOK BLURB</a:t>
            </a:r>
          </a:p>
          <a:p>
            <a:pPr>
              <a:spcAft>
                <a:spcPts val="600"/>
              </a:spcAft>
            </a:pPr>
            <a:r>
              <a:rPr lang="hr-HR" sz="2000" dirty="0"/>
              <a:t>Tekst ili citat o knjizi</a:t>
            </a:r>
          </a:p>
        </p:txBody>
      </p:sp>
      <p:sp>
        <p:nvSpPr>
          <p:cNvPr id="21" name="Strelica: desno 20">
            <a:extLst>
              <a:ext uri="{FF2B5EF4-FFF2-40B4-BE49-F238E27FC236}">
                <a16:creationId xmlns:a16="http://schemas.microsoft.com/office/drawing/2014/main" id="{A2AF59DA-CE3B-499F-A825-9F7330D09943}"/>
              </a:ext>
            </a:extLst>
          </p:cNvPr>
          <p:cNvSpPr/>
          <p:nvPr/>
        </p:nvSpPr>
        <p:spPr>
          <a:xfrm>
            <a:off x="6199325" y="3648889"/>
            <a:ext cx="1091953" cy="9475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05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50D2E705-5C62-4809-83FC-F4BA3B478CD0}"/>
              </a:ext>
            </a:extLst>
          </p:cNvPr>
          <p:cNvSpPr/>
          <p:nvPr/>
        </p:nvSpPr>
        <p:spPr>
          <a:xfrm>
            <a:off x="9821335" y="3205964"/>
            <a:ext cx="744814" cy="678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643CA3-7E4A-4603-89BE-BD2913230B31}"/>
              </a:ext>
            </a:extLst>
          </p:cNvPr>
          <p:cNvSpPr txBox="1"/>
          <p:nvPr/>
        </p:nvSpPr>
        <p:spPr>
          <a:xfrm>
            <a:off x="39606" y="991781"/>
            <a:ext cx="1593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2000" dirty="0"/>
              <a:t>CHAPTER</a:t>
            </a:r>
          </a:p>
          <a:p>
            <a:pPr algn="r">
              <a:spcAft>
                <a:spcPts val="600"/>
              </a:spcAft>
            </a:pPr>
            <a:r>
              <a:rPr lang="hr-HR" sz="2000" dirty="0"/>
              <a:t>Poglavlje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7FECB45-8941-425A-9D2C-E1D89EC2FDDB}"/>
              </a:ext>
            </a:extLst>
          </p:cNvPr>
          <p:cNvSpPr txBox="1"/>
          <p:nvPr/>
        </p:nvSpPr>
        <p:spPr>
          <a:xfrm>
            <a:off x="10625763" y="3152801"/>
            <a:ext cx="15066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/>
              <a:t>PAGES</a:t>
            </a:r>
          </a:p>
          <a:p>
            <a:pPr>
              <a:spcAft>
                <a:spcPts val="600"/>
              </a:spcAft>
            </a:pPr>
            <a:r>
              <a:rPr lang="hr-HR" sz="2000" dirty="0"/>
              <a:t>Stranice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05D7024-8613-4DEA-8910-ABC8EA91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50" y="533651"/>
            <a:ext cx="7100699" cy="5158355"/>
          </a:xfrm>
          <a:prstGeom prst="rect">
            <a:avLst/>
          </a:prstGeom>
        </p:spPr>
      </p:pic>
      <p:sp>
        <p:nvSpPr>
          <p:cNvPr id="22" name="Strelica: desno 21">
            <a:extLst>
              <a:ext uri="{FF2B5EF4-FFF2-40B4-BE49-F238E27FC236}">
                <a16:creationId xmlns:a16="http://schemas.microsoft.com/office/drawing/2014/main" id="{31788158-BDBE-4CE3-B58D-3AAF1E08259C}"/>
              </a:ext>
            </a:extLst>
          </p:cNvPr>
          <p:cNvSpPr/>
          <p:nvPr/>
        </p:nvSpPr>
        <p:spPr>
          <a:xfrm flipH="1">
            <a:off x="1672859" y="1044944"/>
            <a:ext cx="744814" cy="678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61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643CA3-7E4A-4603-89BE-BD2913230B31}"/>
              </a:ext>
            </a:extLst>
          </p:cNvPr>
          <p:cNvSpPr txBox="1"/>
          <p:nvPr/>
        </p:nvSpPr>
        <p:spPr>
          <a:xfrm>
            <a:off x="2419377" y="988762"/>
            <a:ext cx="65344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2000" dirty="0"/>
              <a:t>                                          </a:t>
            </a:r>
            <a:r>
              <a:rPr lang="hr-HR" sz="2000" dirty="0" err="1"/>
              <a:t>Schoolwork</a:t>
            </a:r>
            <a:r>
              <a:rPr lang="hr-HR" sz="2000" dirty="0"/>
              <a:t>              14</a:t>
            </a:r>
            <a:r>
              <a:rPr lang="hr-HR" sz="2000" baseline="30000" dirty="0"/>
              <a:t>th</a:t>
            </a:r>
            <a:r>
              <a:rPr lang="hr-HR" sz="2000" dirty="0"/>
              <a:t> April, 2020</a:t>
            </a:r>
          </a:p>
          <a:p>
            <a:pPr algn="ctr">
              <a:spcAft>
                <a:spcPts val="600"/>
              </a:spcAft>
            </a:pPr>
            <a:r>
              <a:rPr lang="hr-HR" sz="2000" dirty="0" err="1"/>
              <a:t>Let’s</a:t>
            </a:r>
            <a:r>
              <a:rPr lang="hr-HR" sz="2000" dirty="0"/>
              <a:t> Read 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37FFF75D-CC4E-4AE3-BD26-3157FE9F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11" y="165927"/>
            <a:ext cx="4764981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383C86"/>
                </a:solidFill>
              </a:rPr>
              <a:t>Zapiši u bilježnicu…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C039F5F2-DD61-46A4-AD77-3D963C2A8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478469"/>
              </p:ext>
            </p:extLst>
          </p:nvPr>
        </p:nvGraphicFramePr>
        <p:xfrm>
          <a:off x="2419377" y="1946214"/>
          <a:ext cx="6835964" cy="470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8" descr="Charlie And The Chocolate Factory by Roald Dahl - Penguin Books ...">
            <a:extLst>
              <a:ext uri="{FF2B5EF4-FFF2-40B4-BE49-F238E27FC236}">
                <a16:creationId xmlns:a16="http://schemas.microsoft.com/office/drawing/2014/main" id="{34F974E0-BE77-41FB-8C7D-FF5D9E13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71" y="4314548"/>
            <a:ext cx="537777" cy="8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7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FB677F-0B1C-4E16-96E3-2C5CAEF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76" y="640703"/>
            <a:ext cx="4970877" cy="1135737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383C86"/>
                </a:solidFill>
              </a:rPr>
              <a:t>Učimo pomoću knjige…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AC823-D8C0-4CCC-B667-0A4D4248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77" y="1960744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Otvorite svoje udžbenike na stranici 76. Sada smo na zadatku 3.</a:t>
            </a:r>
          </a:p>
          <a:p>
            <a:pPr marL="0" indent="0">
              <a:buNone/>
            </a:pPr>
            <a:r>
              <a:rPr lang="hr-HR" sz="2000" dirty="0"/>
              <a:t>Ian se nalazi u školskoj knjižnici. Traži novu knjigu za čitanje. Čita citate iz knjiga da bi lakše odlučio koju knjigu posuditi.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	Trenutno gleda tri knjige:</a:t>
            </a:r>
          </a:p>
          <a:p>
            <a:pPr marL="0" indent="0">
              <a:buNone/>
            </a:pPr>
            <a:r>
              <a:rPr lang="hr-HR" sz="2000" dirty="0"/>
              <a:t>	Charlie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Chocolate</a:t>
            </a:r>
            <a:r>
              <a:rPr lang="hr-HR" sz="2000" dirty="0"/>
              <a:t> </a:t>
            </a:r>
            <a:r>
              <a:rPr lang="hr-HR" sz="2000" dirty="0" err="1"/>
              <a:t>Factory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	Pipi </a:t>
            </a:r>
            <a:r>
              <a:rPr lang="hr-HR" sz="2000" dirty="0" err="1"/>
              <a:t>Longstocking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Jungle</a:t>
            </a:r>
            <a:r>
              <a:rPr lang="hr-HR" sz="2000" dirty="0"/>
              <a:t> </a:t>
            </a:r>
            <a:r>
              <a:rPr lang="hr-HR" sz="2000" dirty="0" err="1"/>
              <a:t>Book</a:t>
            </a:r>
            <a:endParaRPr lang="hr-HR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562008-3D9A-4EFC-890E-B0DAACFA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05" y="3464261"/>
            <a:ext cx="2395331" cy="31937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575376A-8B46-4F45-BBFA-D2ABDA1ED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71" y="185280"/>
            <a:ext cx="2403315" cy="31937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465E51-EC84-4C15-B5E7-4AC3BF1E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278" y="3478947"/>
            <a:ext cx="2297815" cy="3179089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20FB6A4E-F074-439E-9093-10A2612120B3}"/>
              </a:ext>
            </a:extLst>
          </p:cNvPr>
          <p:cNvSpPr/>
          <p:nvPr/>
        </p:nvSpPr>
        <p:spPr>
          <a:xfrm>
            <a:off x="11506290" y="6081204"/>
            <a:ext cx="558463" cy="5768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21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61BF2-B884-4047-9ACF-57FC375B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974" y="277970"/>
            <a:ext cx="9282052" cy="265527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Čitajući citate Ian shvaća da neke rečenice nedostaju!</a:t>
            </a:r>
          </a:p>
          <a:p>
            <a:pPr marL="0" indent="0" algn="just">
              <a:buNone/>
            </a:pPr>
            <a:r>
              <a:rPr lang="hr-HR" sz="2000" dirty="0"/>
              <a:t>U svakom tekstu nedostaje jedna rečenica.</a:t>
            </a:r>
          </a:p>
          <a:p>
            <a:pPr marL="0" indent="0" algn="just">
              <a:buNone/>
            </a:pPr>
            <a:r>
              <a:rPr lang="hr-HR" sz="2000" dirty="0"/>
              <a:t>Rečenice koje nedostaju napisane su u zadatku 3.</a:t>
            </a:r>
          </a:p>
          <a:p>
            <a:pPr marL="0" indent="0" algn="just">
              <a:buNone/>
            </a:pPr>
            <a:r>
              <a:rPr lang="hr-HR" sz="2000" dirty="0"/>
              <a:t>Pročitaj tekstove o svakoj knjizi i u prazan kvadratić upiši broj rečenice koja nedostaje.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B07CF4-4D51-4B70-BD25-4185A15A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45" y="2803481"/>
            <a:ext cx="2732355" cy="34051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18869B-5954-4F22-853A-2E65A520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67" y="2746742"/>
            <a:ext cx="5827035" cy="35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61BF2-B884-4047-9ACF-57FC375B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645" y="149887"/>
            <a:ext cx="9282052" cy="88541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Evo rečenica koje su nedostajale: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B07CF4-4D51-4B70-BD25-4185A15A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45" y="999966"/>
            <a:ext cx="2732355" cy="34051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18869B-5954-4F22-853A-2E65A520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867" y="943227"/>
            <a:ext cx="5827035" cy="3518663"/>
          </a:xfrm>
          <a:prstGeom prst="rect">
            <a:avLst/>
          </a:prstGeom>
        </p:spPr>
      </p:pic>
      <p:sp>
        <p:nvSpPr>
          <p:cNvPr id="2" name="Strelica: prema dolje 1">
            <a:extLst>
              <a:ext uri="{FF2B5EF4-FFF2-40B4-BE49-F238E27FC236}">
                <a16:creationId xmlns:a16="http://schemas.microsoft.com/office/drawing/2014/main" id="{AC41A962-6CF8-45B1-ADCC-48F0CEB9E6BD}"/>
              </a:ext>
            </a:extLst>
          </p:cNvPr>
          <p:cNvSpPr/>
          <p:nvPr/>
        </p:nvSpPr>
        <p:spPr>
          <a:xfrm>
            <a:off x="2405849" y="4461890"/>
            <a:ext cx="692458" cy="6214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24B93DAC-20E6-4ABA-985D-4E1E23ADB29A}"/>
              </a:ext>
            </a:extLst>
          </p:cNvPr>
          <p:cNvSpPr/>
          <p:nvPr/>
        </p:nvSpPr>
        <p:spPr>
          <a:xfrm>
            <a:off x="5553915" y="4470063"/>
            <a:ext cx="692458" cy="6214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59BB1EE1-6E96-44DA-A1A3-3EE62711D9FF}"/>
              </a:ext>
            </a:extLst>
          </p:cNvPr>
          <p:cNvSpPr/>
          <p:nvPr/>
        </p:nvSpPr>
        <p:spPr>
          <a:xfrm>
            <a:off x="8603444" y="4461890"/>
            <a:ext cx="692458" cy="62143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C029F8-AADD-4DE6-A049-2B38298E5AC4}"/>
              </a:ext>
            </a:extLst>
          </p:cNvPr>
          <p:cNvSpPr txBox="1"/>
          <p:nvPr/>
        </p:nvSpPr>
        <p:spPr>
          <a:xfrm>
            <a:off x="4846693" y="5193292"/>
            <a:ext cx="226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1</a:t>
            </a:r>
            <a:r>
              <a:rPr lang="hr-HR" dirty="0"/>
              <a:t>  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dirty="0" err="1"/>
              <a:t>lives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horse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monkey</a:t>
            </a:r>
            <a:r>
              <a:rPr lang="hr-HR" dirty="0"/>
              <a:t>, Mr. </a:t>
            </a:r>
            <a:r>
              <a:rPr lang="hr-HR" dirty="0" err="1"/>
              <a:t>Nillson</a:t>
            </a:r>
            <a:r>
              <a:rPr lang="hr-HR" dirty="0"/>
              <a:t>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9148762-8B6C-4B8F-84DB-19367C46FA1D}"/>
              </a:ext>
            </a:extLst>
          </p:cNvPr>
          <p:cNvSpPr txBox="1"/>
          <p:nvPr/>
        </p:nvSpPr>
        <p:spPr>
          <a:xfrm>
            <a:off x="1621095" y="5197181"/>
            <a:ext cx="226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2</a:t>
            </a:r>
            <a:r>
              <a:rPr lang="hr-HR" dirty="0"/>
              <a:t>  </a:t>
            </a:r>
            <a:r>
              <a:rPr lang="hr-HR" dirty="0" err="1"/>
              <a:t>And</a:t>
            </a:r>
            <a:r>
              <a:rPr lang="hr-HR" dirty="0"/>
              <a:t> he </a:t>
            </a:r>
            <a:r>
              <a:rPr lang="hr-HR" dirty="0" err="1"/>
              <a:t>gets</a:t>
            </a:r>
            <a:r>
              <a:rPr lang="hr-HR" dirty="0"/>
              <a:t> one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year</a:t>
            </a:r>
            <a:r>
              <a:rPr lang="hr-HR" dirty="0"/>
              <a:t>, for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birthday</a:t>
            </a:r>
            <a:r>
              <a:rPr lang="hr-HR" dirty="0"/>
              <a:t>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73A5FE2-9774-46FB-A719-3F35623B5B1F}"/>
              </a:ext>
            </a:extLst>
          </p:cNvPr>
          <p:cNvSpPr txBox="1"/>
          <p:nvPr/>
        </p:nvSpPr>
        <p:spPr>
          <a:xfrm>
            <a:off x="8017421" y="5193292"/>
            <a:ext cx="22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3</a:t>
            </a:r>
            <a:r>
              <a:rPr lang="hr-HR" dirty="0"/>
              <a:t>  In a </a:t>
            </a:r>
            <a:r>
              <a:rPr lang="hr-HR" dirty="0" err="1"/>
              <a:t>jungle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India.</a:t>
            </a:r>
          </a:p>
        </p:txBody>
      </p:sp>
    </p:spTree>
    <p:extLst>
      <p:ext uri="{BB962C8B-B14F-4D97-AF65-F5344CB8AC3E}">
        <p14:creationId xmlns:p14="http://schemas.microsoft.com/office/powerpoint/2010/main" val="917718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Prilagođeno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Široki zaslon</PresentationFormat>
  <Paragraphs>72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ENGLESKI JEZIK Let’s Read</vt:lpstr>
      <vt:lpstr>Na početku…</vt:lpstr>
      <vt:lpstr>VOCABULARY Books</vt:lpstr>
      <vt:lpstr>PowerPoint prezentacija</vt:lpstr>
      <vt:lpstr>PowerPoint prezentacija</vt:lpstr>
      <vt:lpstr>Zapiši u bilježnicu…</vt:lpstr>
      <vt:lpstr>Učimo pomoću knjige…</vt:lpstr>
      <vt:lpstr>PowerPoint prezentacija</vt:lpstr>
      <vt:lpstr>PowerPoint prezentacija</vt:lpstr>
      <vt:lpstr>PowerPoint prezentacija</vt:lpstr>
      <vt:lpstr>Vježbamo pomoću izzy…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Let’s Read</dc:title>
  <dc:creator>Valentina Bertina</dc:creator>
  <cp:lastModifiedBy>Valentina Bertina</cp:lastModifiedBy>
  <cp:revision>1</cp:revision>
  <dcterms:created xsi:type="dcterms:W3CDTF">2020-04-15T16:29:18Z</dcterms:created>
  <dcterms:modified xsi:type="dcterms:W3CDTF">2020-04-15T16:29:27Z</dcterms:modified>
</cp:coreProperties>
</file>