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C6275-CA16-4D72-BF7B-118F654E830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F2FDA9D-9FD4-445C-9898-4487CAD8F396}">
      <dgm:prSet/>
      <dgm:spPr/>
      <dgm:t>
        <a:bodyPr/>
        <a:lstStyle/>
        <a:p>
          <a:r>
            <a:rPr lang="hr-HR"/>
            <a:t>Danas pišete razglednicu jedni drugima i ispravljate (vršnjačko vrednovanje). </a:t>
          </a:r>
          <a:endParaRPr lang="en-US"/>
        </a:p>
      </dgm:t>
    </dgm:pt>
    <dgm:pt modelId="{D8529F31-065A-4788-B423-73DA4D63B883}" type="parTrans" cxnId="{93A0F047-AE31-4563-B5FD-B35C69CE313E}">
      <dgm:prSet/>
      <dgm:spPr/>
      <dgm:t>
        <a:bodyPr/>
        <a:lstStyle/>
        <a:p>
          <a:endParaRPr lang="en-US"/>
        </a:p>
      </dgm:t>
    </dgm:pt>
    <dgm:pt modelId="{92065F88-6D57-465C-99A3-9DAC4CBF0475}" type="sibTrans" cxnId="{93A0F047-AE31-4563-B5FD-B35C69CE313E}">
      <dgm:prSet/>
      <dgm:spPr/>
      <dgm:t>
        <a:bodyPr/>
        <a:lstStyle/>
        <a:p>
          <a:endParaRPr lang="en-US"/>
        </a:p>
      </dgm:t>
    </dgm:pt>
    <dgm:pt modelId="{14A499CF-994C-44C2-B21B-A5D013DF9E16}">
      <dgm:prSet/>
      <dgm:spPr/>
      <dgm:t>
        <a:bodyPr/>
        <a:lstStyle/>
        <a:p>
          <a:r>
            <a:rPr lang="hr-HR"/>
            <a:t>Ispravit ćete sve što mislite da je gramtički netočno npr. da piše I writing umjesto I’m writing ili spelling npr. da piše suny umjesto sunny. </a:t>
          </a:r>
          <a:endParaRPr lang="en-US"/>
        </a:p>
      </dgm:t>
    </dgm:pt>
    <dgm:pt modelId="{AD0AAADE-DE47-4D71-92DC-307D52D4B5BB}" type="parTrans" cxnId="{3363AD0B-EDF0-4819-8343-16E2BA0CACBD}">
      <dgm:prSet/>
      <dgm:spPr/>
      <dgm:t>
        <a:bodyPr/>
        <a:lstStyle/>
        <a:p>
          <a:endParaRPr lang="en-US"/>
        </a:p>
      </dgm:t>
    </dgm:pt>
    <dgm:pt modelId="{1896781B-5476-4BAF-A5B6-798A6144674D}" type="sibTrans" cxnId="{3363AD0B-EDF0-4819-8343-16E2BA0CACBD}">
      <dgm:prSet/>
      <dgm:spPr/>
      <dgm:t>
        <a:bodyPr/>
        <a:lstStyle/>
        <a:p>
          <a:endParaRPr lang="en-US"/>
        </a:p>
      </dgm:t>
    </dgm:pt>
    <dgm:pt modelId="{87194CD7-A792-4D88-914E-6187EE24A4E8}">
      <dgm:prSet/>
      <dgm:spPr/>
      <dgm:t>
        <a:bodyPr/>
        <a:lstStyle/>
        <a:p>
          <a:r>
            <a:rPr lang="hr-HR"/>
            <a:t>Pišeš da:</a:t>
          </a:r>
          <a:endParaRPr lang="en-US"/>
        </a:p>
      </dgm:t>
    </dgm:pt>
    <dgm:pt modelId="{0D2E62AD-ED4C-4923-AB6C-5AAE0CF6C034}" type="parTrans" cxnId="{5D181A82-2844-4602-A85A-956DF1D1DA42}">
      <dgm:prSet/>
      <dgm:spPr/>
      <dgm:t>
        <a:bodyPr/>
        <a:lstStyle/>
        <a:p>
          <a:endParaRPr lang="en-US"/>
        </a:p>
      </dgm:t>
    </dgm:pt>
    <dgm:pt modelId="{0192C103-4CDE-4235-80D5-8036AA1D7F58}" type="sibTrans" cxnId="{5D181A82-2844-4602-A85A-956DF1D1DA42}">
      <dgm:prSet/>
      <dgm:spPr/>
      <dgm:t>
        <a:bodyPr/>
        <a:lstStyle/>
        <a:p>
          <a:endParaRPr lang="en-US"/>
        </a:p>
      </dgm:t>
    </dgm:pt>
    <dgm:pt modelId="{CAD369DB-B805-4F51-A4C8-095EF3F281D0}">
      <dgm:prSet/>
      <dgm:spPr/>
      <dgm:t>
        <a:bodyPr/>
        <a:lstStyle/>
        <a:p>
          <a:r>
            <a:rPr lang="hr-HR"/>
            <a:t>se nalaziš u Parizu (Paris na engleskom jeziku)</a:t>
          </a:r>
          <a:endParaRPr lang="en-US"/>
        </a:p>
      </dgm:t>
    </dgm:pt>
    <dgm:pt modelId="{FF02FAE2-84BB-4BA7-947B-45C9D8AD4850}" type="parTrans" cxnId="{C20AA1D4-7FA4-4EA6-9378-7011F3774E52}">
      <dgm:prSet/>
      <dgm:spPr/>
      <dgm:t>
        <a:bodyPr/>
        <a:lstStyle/>
        <a:p>
          <a:endParaRPr lang="en-US"/>
        </a:p>
      </dgm:t>
    </dgm:pt>
    <dgm:pt modelId="{99F73CD1-2DE9-4869-ABDA-840CAE001639}" type="sibTrans" cxnId="{C20AA1D4-7FA4-4EA6-9378-7011F3774E52}">
      <dgm:prSet/>
      <dgm:spPr/>
      <dgm:t>
        <a:bodyPr/>
        <a:lstStyle/>
        <a:p>
          <a:endParaRPr lang="en-US"/>
        </a:p>
      </dgm:t>
    </dgm:pt>
    <dgm:pt modelId="{83683B5F-27BA-439B-8397-8D91E91724BE}">
      <dgm:prSet/>
      <dgm:spPr/>
      <dgm:t>
        <a:bodyPr/>
        <a:lstStyle/>
        <a:p>
          <a:r>
            <a:rPr lang="hr-HR"/>
            <a:t>upravo posjećuješ Eiffelov toranj (Eiffel Tower) i jedeš ukusni kroasan (croissant)</a:t>
          </a:r>
          <a:endParaRPr lang="en-US"/>
        </a:p>
      </dgm:t>
    </dgm:pt>
    <dgm:pt modelId="{1A8AC6FA-804D-423F-89FC-2BB966D9D8D5}" type="parTrans" cxnId="{381A3E9A-C4B5-4EEF-B94E-02D8111A97D8}">
      <dgm:prSet/>
      <dgm:spPr/>
      <dgm:t>
        <a:bodyPr/>
        <a:lstStyle/>
        <a:p>
          <a:endParaRPr lang="en-US"/>
        </a:p>
      </dgm:t>
    </dgm:pt>
    <dgm:pt modelId="{86D24C47-5645-47BA-A883-565E6CD59FDC}" type="sibTrans" cxnId="{381A3E9A-C4B5-4EEF-B94E-02D8111A97D8}">
      <dgm:prSet/>
      <dgm:spPr/>
      <dgm:t>
        <a:bodyPr/>
        <a:lstStyle/>
        <a:p>
          <a:endParaRPr lang="en-US"/>
        </a:p>
      </dgm:t>
    </dgm:pt>
    <dgm:pt modelId="{9BEF39CF-B1C9-4C19-8B5E-90DE63DA929D}">
      <dgm:prSet/>
      <dgm:spPr/>
      <dgm:t>
        <a:bodyPr/>
        <a:lstStyle/>
        <a:p>
          <a:r>
            <a:rPr lang="hr-HR"/>
            <a:t>jutros je padala kiša, a sada je sunčano i toplo</a:t>
          </a:r>
          <a:endParaRPr lang="en-US"/>
        </a:p>
      </dgm:t>
    </dgm:pt>
    <dgm:pt modelId="{7C1393C9-E643-40C1-844F-ED6796D1C29D}" type="parTrans" cxnId="{A87BAF3B-FC52-4B74-ABC1-31212FA7AC55}">
      <dgm:prSet/>
      <dgm:spPr/>
      <dgm:t>
        <a:bodyPr/>
        <a:lstStyle/>
        <a:p>
          <a:endParaRPr lang="en-US"/>
        </a:p>
      </dgm:t>
    </dgm:pt>
    <dgm:pt modelId="{FB3F3E54-67F2-469A-8E4B-10B78B6C14C9}" type="sibTrans" cxnId="{A87BAF3B-FC52-4B74-ABC1-31212FA7AC55}">
      <dgm:prSet/>
      <dgm:spPr/>
      <dgm:t>
        <a:bodyPr/>
        <a:lstStyle/>
        <a:p>
          <a:endParaRPr lang="en-US"/>
        </a:p>
      </dgm:t>
    </dgm:pt>
    <dgm:pt modelId="{23C3FB4F-1D48-4251-A274-92B57C0032E9}">
      <dgm:prSet/>
      <dgm:spPr/>
      <dgm:t>
        <a:bodyPr/>
        <a:lstStyle/>
        <a:p>
          <a:r>
            <a:rPr lang="hr-HR"/>
            <a:t>kako ti se sviđa (zabavljaš se, uživaš, jedva čekaš slijedeći dan)</a:t>
          </a:r>
          <a:endParaRPr lang="en-US"/>
        </a:p>
      </dgm:t>
    </dgm:pt>
    <dgm:pt modelId="{56A823F9-4270-449F-AA41-5361540A7BD2}" type="parTrans" cxnId="{E5C46603-4728-4993-91A5-D96E45F29106}">
      <dgm:prSet/>
      <dgm:spPr/>
      <dgm:t>
        <a:bodyPr/>
        <a:lstStyle/>
        <a:p>
          <a:endParaRPr lang="en-US"/>
        </a:p>
      </dgm:t>
    </dgm:pt>
    <dgm:pt modelId="{7FA37115-63C6-448F-972C-15DB0068A8EC}" type="sibTrans" cxnId="{E5C46603-4728-4993-91A5-D96E45F29106}">
      <dgm:prSet/>
      <dgm:spPr/>
      <dgm:t>
        <a:bodyPr/>
        <a:lstStyle/>
        <a:p>
          <a:endParaRPr lang="en-US"/>
        </a:p>
      </dgm:t>
    </dgm:pt>
    <dgm:pt modelId="{39A6822D-5688-4268-A45E-9BDDBB833F3F}">
      <dgm:prSet/>
      <dgm:spPr/>
      <dgm:t>
        <a:bodyPr/>
        <a:lstStyle/>
        <a:p>
          <a:r>
            <a:rPr lang="hr-HR"/>
            <a:t>Završni dio (Take care, See you soon, Hope you’re well, Wish you were here, Love…)</a:t>
          </a:r>
          <a:endParaRPr lang="en-US"/>
        </a:p>
      </dgm:t>
    </dgm:pt>
    <dgm:pt modelId="{A6F14C26-ABE1-4234-83B8-746C1A8A150E}" type="parTrans" cxnId="{644A6DA5-945C-458D-8BE2-2020DB3EFF49}">
      <dgm:prSet/>
      <dgm:spPr/>
      <dgm:t>
        <a:bodyPr/>
        <a:lstStyle/>
        <a:p>
          <a:endParaRPr lang="en-US"/>
        </a:p>
      </dgm:t>
    </dgm:pt>
    <dgm:pt modelId="{685C3B72-7DCD-4041-8DDB-DAF988AD4229}" type="sibTrans" cxnId="{644A6DA5-945C-458D-8BE2-2020DB3EFF49}">
      <dgm:prSet/>
      <dgm:spPr/>
      <dgm:t>
        <a:bodyPr/>
        <a:lstStyle/>
        <a:p>
          <a:endParaRPr lang="en-US"/>
        </a:p>
      </dgm:t>
    </dgm:pt>
    <dgm:pt modelId="{A49EB54B-F81D-43AC-A555-5702A5493DD2}">
      <dgm:prSet/>
      <dgm:spPr/>
      <dgm:t>
        <a:bodyPr/>
        <a:lstStyle/>
        <a:p>
          <a:r>
            <a:rPr lang="hr-HR"/>
            <a:t>Svoje ime.</a:t>
          </a:r>
          <a:endParaRPr lang="en-US"/>
        </a:p>
      </dgm:t>
    </dgm:pt>
    <dgm:pt modelId="{5A83FAF9-F2E1-4314-B9E8-11602A9B4A7A}" type="parTrans" cxnId="{4FD94877-69E4-467D-AFB4-4EC0C08BC6DF}">
      <dgm:prSet/>
      <dgm:spPr/>
      <dgm:t>
        <a:bodyPr/>
        <a:lstStyle/>
        <a:p>
          <a:endParaRPr lang="en-US"/>
        </a:p>
      </dgm:t>
    </dgm:pt>
    <dgm:pt modelId="{0330A0E4-1DEE-478B-97AB-2074D127FC4C}" type="sibTrans" cxnId="{4FD94877-69E4-467D-AFB4-4EC0C08BC6DF}">
      <dgm:prSet/>
      <dgm:spPr/>
      <dgm:t>
        <a:bodyPr/>
        <a:lstStyle/>
        <a:p>
          <a:endParaRPr lang="en-US"/>
        </a:p>
      </dgm:t>
    </dgm:pt>
    <dgm:pt modelId="{59689553-F11B-41C0-B547-2F6BFE4664A6}">
      <dgm:prSet/>
      <dgm:spPr/>
      <dgm:t>
        <a:bodyPr/>
        <a:lstStyle/>
        <a:p>
          <a:r>
            <a:rPr lang="hr-HR"/>
            <a:t>ADRESU napisati točnu od onoga kome pišete. Pišete na engleski način (prvo kućni broj, a zatim naziv ulice i obavezno Street na kraju naziva za ulicu).</a:t>
          </a:r>
          <a:endParaRPr lang="en-US"/>
        </a:p>
      </dgm:t>
    </dgm:pt>
    <dgm:pt modelId="{1199E8C1-BB6F-4C7B-AAB1-84D56ACA1F44}" type="parTrans" cxnId="{FD6217AB-CEDA-4C12-AA85-E42612DBF665}">
      <dgm:prSet/>
      <dgm:spPr/>
      <dgm:t>
        <a:bodyPr/>
        <a:lstStyle/>
        <a:p>
          <a:endParaRPr lang="en-US"/>
        </a:p>
      </dgm:t>
    </dgm:pt>
    <dgm:pt modelId="{BB745019-1134-433E-AF99-B31CCAD3B9CB}" type="sibTrans" cxnId="{FD6217AB-CEDA-4C12-AA85-E42612DBF665}">
      <dgm:prSet/>
      <dgm:spPr/>
      <dgm:t>
        <a:bodyPr/>
        <a:lstStyle/>
        <a:p>
          <a:endParaRPr lang="en-US"/>
        </a:p>
      </dgm:t>
    </dgm:pt>
    <dgm:pt modelId="{F12510C3-1B89-4D5A-ABC9-16744831369B}" type="pres">
      <dgm:prSet presAssocID="{1C7C6275-CA16-4D72-BF7B-118F654E8302}" presName="Name0" presStyleCnt="0">
        <dgm:presLayoutVars>
          <dgm:dir/>
          <dgm:resizeHandles val="exact"/>
        </dgm:presLayoutVars>
      </dgm:prSet>
      <dgm:spPr/>
    </dgm:pt>
    <dgm:pt modelId="{23DECEE3-DC30-48B0-9070-2A9F7AFB8265}" type="pres">
      <dgm:prSet presAssocID="{FF2FDA9D-9FD4-445C-9898-4487CAD8F396}" presName="node" presStyleLbl="node1" presStyleIdx="0" presStyleCnt="10">
        <dgm:presLayoutVars>
          <dgm:bulletEnabled val="1"/>
        </dgm:presLayoutVars>
      </dgm:prSet>
      <dgm:spPr/>
    </dgm:pt>
    <dgm:pt modelId="{0DCDB9AF-E70E-4B68-99A7-72C43410EE6E}" type="pres">
      <dgm:prSet presAssocID="{92065F88-6D57-465C-99A3-9DAC4CBF0475}" presName="sibTrans" presStyleLbl="sibTrans1D1" presStyleIdx="0" presStyleCnt="9"/>
      <dgm:spPr/>
    </dgm:pt>
    <dgm:pt modelId="{2C483CED-EB91-4169-8876-CCA97E7B76CF}" type="pres">
      <dgm:prSet presAssocID="{92065F88-6D57-465C-99A3-9DAC4CBF0475}" presName="connectorText" presStyleLbl="sibTrans1D1" presStyleIdx="0" presStyleCnt="9"/>
      <dgm:spPr/>
    </dgm:pt>
    <dgm:pt modelId="{48E2CE81-FCCA-473E-963F-17049320F361}" type="pres">
      <dgm:prSet presAssocID="{14A499CF-994C-44C2-B21B-A5D013DF9E16}" presName="node" presStyleLbl="node1" presStyleIdx="1" presStyleCnt="10">
        <dgm:presLayoutVars>
          <dgm:bulletEnabled val="1"/>
        </dgm:presLayoutVars>
      </dgm:prSet>
      <dgm:spPr/>
    </dgm:pt>
    <dgm:pt modelId="{F13A42B4-DF0A-4353-9224-D23550729FAC}" type="pres">
      <dgm:prSet presAssocID="{1896781B-5476-4BAF-A5B6-798A6144674D}" presName="sibTrans" presStyleLbl="sibTrans1D1" presStyleIdx="1" presStyleCnt="9"/>
      <dgm:spPr/>
    </dgm:pt>
    <dgm:pt modelId="{AF417B92-551C-46AB-8778-4E4114114469}" type="pres">
      <dgm:prSet presAssocID="{1896781B-5476-4BAF-A5B6-798A6144674D}" presName="connectorText" presStyleLbl="sibTrans1D1" presStyleIdx="1" presStyleCnt="9"/>
      <dgm:spPr/>
    </dgm:pt>
    <dgm:pt modelId="{2050BE1E-3D7E-4FA3-B4D7-FE85196E23D1}" type="pres">
      <dgm:prSet presAssocID="{87194CD7-A792-4D88-914E-6187EE24A4E8}" presName="node" presStyleLbl="node1" presStyleIdx="2" presStyleCnt="10">
        <dgm:presLayoutVars>
          <dgm:bulletEnabled val="1"/>
        </dgm:presLayoutVars>
      </dgm:prSet>
      <dgm:spPr/>
    </dgm:pt>
    <dgm:pt modelId="{DFA4CB84-7796-4B3C-A09D-6B34C0B19C80}" type="pres">
      <dgm:prSet presAssocID="{0192C103-4CDE-4235-80D5-8036AA1D7F58}" presName="sibTrans" presStyleLbl="sibTrans1D1" presStyleIdx="2" presStyleCnt="9"/>
      <dgm:spPr/>
    </dgm:pt>
    <dgm:pt modelId="{479CA88A-06CD-43E7-859E-476F92EC55C9}" type="pres">
      <dgm:prSet presAssocID="{0192C103-4CDE-4235-80D5-8036AA1D7F58}" presName="connectorText" presStyleLbl="sibTrans1D1" presStyleIdx="2" presStyleCnt="9"/>
      <dgm:spPr/>
    </dgm:pt>
    <dgm:pt modelId="{56F45D90-9BE8-4D88-81EC-1648C983B6B3}" type="pres">
      <dgm:prSet presAssocID="{CAD369DB-B805-4F51-A4C8-095EF3F281D0}" presName="node" presStyleLbl="node1" presStyleIdx="3" presStyleCnt="10">
        <dgm:presLayoutVars>
          <dgm:bulletEnabled val="1"/>
        </dgm:presLayoutVars>
      </dgm:prSet>
      <dgm:spPr/>
    </dgm:pt>
    <dgm:pt modelId="{C687CFC7-4A0F-4308-B8F2-BE5D108DF43E}" type="pres">
      <dgm:prSet presAssocID="{99F73CD1-2DE9-4869-ABDA-840CAE001639}" presName="sibTrans" presStyleLbl="sibTrans1D1" presStyleIdx="3" presStyleCnt="9"/>
      <dgm:spPr/>
    </dgm:pt>
    <dgm:pt modelId="{C2BAC703-AC6C-4A2C-826B-92F8A2EF4C62}" type="pres">
      <dgm:prSet presAssocID="{99F73CD1-2DE9-4869-ABDA-840CAE001639}" presName="connectorText" presStyleLbl="sibTrans1D1" presStyleIdx="3" presStyleCnt="9"/>
      <dgm:spPr/>
    </dgm:pt>
    <dgm:pt modelId="{8CF4DE54-6336-4041-8B71-C485FF3F67A3}" type="pres">
      <dgm:prSet presAssocID="{83683B5F-27BA-439B-8397-8D91E91724BE}" presName="node" presStyleLbl="node1" presStyleIdx="4" presStyleCnt="10">
        <dgm:presLayoutVars>
          <dgm:bulletEnabled val="1"/>
        </dgm:presLayoutVars>
      </dgm:prSet>
      <dgm:spPr/>
    </dgm:pt>
    <dgm:pt modelId="{65609D6A-1FE0-4713-90CD-45E89845FB85}" type="pres">
      <dgm:prSet presAssocID="{86D24C47-5645-47BA-A883-565E6CD59FDC}" presName="sibTrans" presStyleLbl="sibTrans1D1" presStyleIdx="4" presStyleCnt="9"/>
      <dgm:spPr/>
    </dgm:pt>
    <dgm:pt modelId="{E0E1604E-5AC9-4E05-B704-DE34DBB87A4F}" type="pres">
      <dgm:prSet presAssocID="{86D24C47-5645-47BA-A883-565E6CD59FDC}" presName="connectorText" presStyleLbl="sibTrans1D1" presStyleIdx="4" presStyleCnt="9"/>
      <dgm:spPr/>
    </dgm:pt>
    <dgm:pt modelId="{EA8615F0-787F-4ABC-A8C6-4CE7D11C222C}" type="pres">
      <dgm:prSet presAssocID="{9BEF39CF-B1C9-4C19-8B5E-90DE63DA929D}" presName="node" presStyleLbl="node1" presStyleIdx="5" presStyleCnt="10">
        <dgm:presLayoutVars>
          <dgm:bulletEnabled val="1"/>
        </dgm:presLayoutVars>
      </dgm:prSet>
      <dgm:spPr/>
    </dgm:pt>
    <dgm:pt modelId="{1BAB8576-0005-4435-9D14-04B84BD7A309}" type="pres">
      <dgm:prSet presAssocID="{FB3F3E54-67F2-469A-8E4B-10B78B6C14C9}" presName="sibTrans" presStyleLbl="sibTrans1D1" presStyleIdx="5" presStyleCnt="9"/>
      <dgm:spPr/>
    </dgm:pt>
    <dgm:pt modelId="{74DF8CDD-1F53-4CEF-A031-34BAD73449F2}" type="pres">
      <dgm:prSet presAssocID="{FB3F3E54-67F2-469A-8E4B-10B78B6C14C9}" presName="connectorText" presStyleLbl="sibTrans1D1" presStyleIdx="5" presStyleCnt="9"/>
      <dgm:spPr/>
    </dgm:pt>
    <dgm:pt modelId="{CCAAB118-B47F-4C86-9CF5-A9439569A78D}" type="pres">
      <dgm:prSet presAssocID="{23C3FB4F-1D48-4251-A274-92B57C0032E9}" presName="node" presStyleLbl="node1" presStyleIdx="6" presStyleCnt="10">
        <dgm:presLayoutVars>
          <dgm:bulletEnabled val="1"/>
        </dgm:presLayoutVars>
      </dgm:prSet>
      <dgm:spPr/>
    </dgm:pt>
    <dgm:pt modelId="{24FF6632-E540-485C-8AED-59171F674A93}" type="pres">
      <dgm:prSet presAssocID="{7FA37115-63C6-448F-972C-15DB0068A8EC}" presName="sibTrans" presStyleLbl="sibTrans1D1" presStyleIdx="6" presStyleCnt="9"/>
      <dgm:spPr/>
    </dgm:pt>
    <dgm:pt modelId="{73EC5B3D-7A9C-435C-85D7-AEB6DDEAE655}" type="pres">
      <dgm:prSet presAssocID="{7FA37115-63C6-448F-972C-15DB0068A8EC}" presName="connectorText" presStyleLbl="sibTrans1D1" presStyleIdx="6" presStyleCnt="9"/>
      <dgm:spPr/>
    </dgm:pt>
    <dgm:pt modelId="{066A82B4-E836-4D96-B74A-A56E007FE583}" type="pres">
      <dgm:prSet presAssocID="{39A6822D-5688-4268-A45E-9BDDBB833F3F}" presName="node" presStyleLbl="node1" presStyleIdx="7" presStyleCnt="10">
        <dgm:presLayoutVars>
          <dgm:bulletEnabled val="1"/>
        </dgm:presLayoutVars>
      </dgm:prSet>
      <dgm:spPr/>
    </dgm:pt>
    <dgm:pt modelId="{FE2C6797-DBF9-4DB6-BD78-C107AC8FCEF6}" type="pres">
      <dgm:prSet presAssocID="{685C3B72-7DCD-4041-8DDB-DAF988AD4229}" presName="sibTrans" presStyleLbl="sibTrans1D1" presStyleIdx="7" presStyleCnt="9"/>
      <dgm:spPr/>
    </dgm:pt>
    <dgm:pt modelId="{F1F42E3E-A173-4975-9F8F-641B9EFF0D9F}" type="pres">
      <dgm:prSet presAssocID="{685C3B72-7DCD-4041-8DDB-DAF988AD4229}" presName="connectorText" presStyleLbl="sibTrans1D1" presStyleIdx="7" presStyleCnt="9"/>
      <dgm:spPr/>
    </dgm:pt>
    <dgm:pt modelId="{FACD0ECA-3360-4C13-92EC-431BEF155278}" type="pres">
      <dgm:prSet presAssocID="{A49EB54B-F81D-43AC-A555-5702A5493DD2}" presName="node" presStyleLbl="node1" presStyleIdx="8" presStyleCnt="10">
        <dgm:presLayoutVars>
          <dgm:bulletEnabled val="1"/>
        </dgm:presLayoutVars>
      </dgm:prSet>
      <dgm:spPr/>
    </dgm:pt>
    <dgm:pt modelId="{758D8135-803F-41CE-8BC5-3040572FFB47}" type="pres">
      <dgm:prSet presAssocID="{0330A0E4-1DEE-478B-97AB-2074D127FC4C}" presName="sibTrans" presStyleLbl="sibTrans1D1" presStyleIdx="8" presStyleCnt="9"/>
      <dgm:spPr/>
    </dgm:pt>
    <dgm:pt modelId="{E5913C10-DF1E-48C7-9BE4-387BDAC8C1AF}" type="pres">
      <dgm:prSet presAssocID="{0330A0E4-1DEE-478B-97AB-2074D127FC4C}" presName="connectorText" presStyleLbl="sibTrans1D1" presStyleIdx="8" presStyleCnt="9"/>
      <dgm:spPr/>
    </dgm:pt>
    <dgm:pt modelId="{B5A069EC-66D6-4774-AA8F-62CA7C1D1224}" type="pres">
      <dgm:prSet presAssocID="{59689553-F11B-41C0-B547-2F6BFE4664A6}" presName="node" presStyleLbl="node1" presStyleIdx="9" presStyleCnt="10">
        <dgm:presLayoutVars>
          <dgm:bulletEnabled val="1"/>
        </dgm:presLayoutVars>
      </dgm:prSet>
      <dgm:spPr/>
    </dgm:pt>
  </dgm:ptLst>
  <dgm:cxnLst>
    <dgm:cxn modelId="{E7FD8101-B560-4AD3-968F-3FAFB4748AF8}" type="presOf" srcId="{39A6822D-5688-4268-A45E-9BDDBB833F3F}" destId="{066A82B4-E836-4D96-B74A-A56E007FE583}" srcOrd="0" destOrd="0" presId="urn:microsoft.com/office/officeart/2016/7/layout/RepeatingBendingProcessNew"/>
    <dgm:cxn modelId="{02979002-7F03-4C1F-AE8F-997EB8870F19}" type="presOf" srcId="{685C3B72-7DCD-4041-8DDB-DAF988AD4229}" destId="{FE2C6797-DBF9-4DB6-BD78-C107AC8FCEF6}" srcOrd="0" destOrd="0" presId="urn:microsoft.com/office/officeart/2016/7/layout/RepeatingBendingProcessNew"/>
    <dgm:cxn modelId="{E5C46603-4728-4993-91A5-D96E45F29106}" srcId="{1C7C6275-CA16-4D72-BF7B-118F654E8302}" destId="{23C3FB4F-1D48-4251-A274-92B57C0032E9}" srcOrd="6" destOrd="0" parTransId="{56A823F9-4270-449F-AA41-5361540A7BD2}" sibTransId="{7FA37115-63C6-448F-972C-15DB0068A8EC}"/>
    <dgm:cxn modelId="{3363AD0B-EDF0-4819-8343-16E2BA0CACBD}" srcId="{1C7C6275-CA16-4D72-BF7B-118F654E8302}" destId="{14A499CF-994C-44C2-B21B-A5D013DF9E16}" srcOrd="1" destOrd="0" parTransId="{AD0AAADE-DE47-4D71-92DC-307D52D4B5BB}" sibTransId="{1896781B-5476-4BAF-A5B6-798A6144674D}"/>
    <dgm:cxn modelId="{6B75FF0C-061D-4F46-9121-480ED8364EF6}" type="presOf" srcId="{1896781B-5476-4BAF-A5B6-798A6144674D}" destId="{AF417B92-551C-46AB-8778-4E4114114469}" srcOrd="1" destOrd="0" presId="urn:microsoft.com/office/officeart/2016/7/layout/RepeatingBendingProcessNew"/>
    <dgm:cxn modelId="{7095E815-207A-474E-911D-3A96775AA2B5}" type="presOf" srcId="{14A499CF-994C-44C2-B21B-A5D013DF9E16}" destId="{48E2CE81-FCCA-473E-963F-17049320F361}" srcOrd="0" destOrd="0" presId="urn:microsoft.com/office/officeart/2016/7/layout/RepeatingBendingProcessNew"/>
    <dgm:cxn modelId="{6166162C-5EE2-4BDA-9133-707E1710D465}" type="presOf" srcId="{1C7C6275-CA16-4D72-BF7B-118F654E8302}" destId="{F12510C3-1B89-4D5A-ABC9-16744831369B}" srcOrd="0" destOrd="0" presId="urn:microsoft.com/office/officeart/2016/7/layout/RepeatingBendingProcessNew"/>
    <dgm:cxn modelId="{1D00412F-B1A0-4209-9346-CACAD2ACA1DE}" type="presOf" srcId="{92065F88-6D57-465C-99A3-9DAC4CBF0475}" destId="{0DCDB9AF-E70E-4B68-99A7-72C43410EE6E}" srcOrd="0" destOrd="0" presId="urn:microsoft.com/office/officeart/2016/7/layout/RepeatingBendingProcessNew"/>
    <dgm:cxn modelId="{4DFC7434-6635-4545-935D-7170A879B4BA}" type="presOf" srcId="{0330A0E4-1DEE-478B-97AB-2074D127FC4C}" destId="{E5913C10-DF1E-48C7-9BE4-387BDAC8C1AF}" srcOrd="1" destOrd="0" presId="urn:microsoft.com/office/officeart/2016/7/layout/RepeatingBendingProcessNew"/>
    <dgm:cxn modelId="{A87BAF3B-FC52-4B74-ABC1-31212FA7AC55}" srcId="{1C7C6275-CA16-4D72-BF7B-118F654E8302}" destId="{9BEF39CF-B1C9-4C19-8B5E-90DE63DA929D}" srcOrd="5" destOrd="0" parTransId="{7C1393C9-E643-40C1-844F-ED6796D1C29D}" sibTransId="{FB3F3E54-67F2-469A-8E4B-10B78B6C14C9}"/>
    <dgm:cxn modelId="{C2DADD3D-2BC9-4DE9-BD7C-E0AC4506214A}" type="presOf" srcId="{92065F88-6D57-465C-99A3-9DAC4CBF0475}" destId="{2C483CED-EB91-4169-8876-CCA97E7B76CF}" srcOrd="1" destOrd="0" presId="urn:microsoft.com/office/officeart/2016/7/layout/RepeatingBendingProcessNew"/>
    <dgm:cxn modelId="{54EC6B61-F5A4-4D61-9FAF-3E0C808549E9}" type="presOf" srcId="{59689553-F11B-41C0-B547-2F6BFE4664A6}" destId="{B5A069EC-66D6-4774-AA8F-62CA7C1D1224}" srcOrd="0" destOrd="0" presId="urn:microsoft.com/office/officeart/2016/7/layout/RepeatingBendingProcessNew"/>
    <dgm:cxn modelId="{F1224262-A1D7-424A-A27D-9C8C929D054F}" type="presOf" srcId="{86D24C47-5645-47BA-A883-565E6CD59FDC}" destId="{65609D6A-1FE0-4713-90CD-45E89845FB85}" srcOrd="0" destOrd="0" presId="urn:microsoft.com/office/officeart/2016/7/layout/RepeatingBendingProcessNew"/>
    <dgm:cxn modelId="{93A0F047-AE31-4563-B5FD-B35C69CE313E}" srcId="{1C7C6275-CA16-4D72-BF7B-118F654E8302}" destId="{FF2FDA9D-9FD4-445C-9898-4487CAD8F396}" srcOrd="0" destOrd="0" parTransId="{D8529F31-065A-4788-B423-73DA4D63B883}" sibTransId="{92065F88-6D57-465C-99A3-9DAC4CBF0475}"/>
    <dgm:cxn modelId="{FD6D8049-29E2-4822-BE92-07D9133612C4}" type="presOf" srcId="{87194CD7-A792-4D88-914E-6187EE24A4E8}" destId="{2050BE1E-3D7E-4FA3-B4D7-FE85196E23D1}" srcOrd="0" destOrd="0" presId="urn:microsoft.com/office/officeart/2016/7/layout/RepeatingBendingProcessNew"/>
    <dgm:cxn modelId="{984D594D-6CB8-4B93-9875-A1799F793CD4}" type="presOf" srcId="{7FA37115-63C6-448F-972C-15DB0068A8EC}" destId="{24FF6632-E540-485C-8AED-59171F674A93}" srcOrd="0" destOrd="0" presId="urn:microsoft.com/office/officeart/2016/7/layout/RepeatingBendingProcessNew"/>
    <dgm:cxn modelId="{D2C3F971-927D-4340-93AE-9C03973BD31D}" type="presOf" srcId="{A49EB54B-F81D-43AC-A555-5702A5493DD2}" destId="{FACD0ECA-3360-4C13-92EC-431BEF155278}" srcOrd="0" destOrd="0" presId="urn:microsoft.com/office/officeart/2016/7/layout/RepeatingBendingProcessNew"/>
    <dgm:cxn modelId="{198A2753-72AB-4EAC-ACBD-BC1C2EABB56A}" type="presOf" srcId="{83683B5F-27BA-439B-8397-8D91E91724BE}" destId="{8CF4DE54-6336-4041-8B71-C485FF3F67A3}" srcOrd="0" destOrd="0" presId="urn:microsoft.com/office/officeart/2016/7/layout/RepeatingBendingProcessNew"/>
    <dgm:cxn modelId="{41F09674-A414-4D16-B832-F68B31A7E6B8}" type="presOf" srcId="{685C3B72-7DCD-4041-8DDB-DAF988AD4229}" destId="{F1F42E3E-A173-4975-9F8F-641B9EFF0D9F}" srcOrd="1" destOrd="0" presId="urn:microsoft.com/office/officeart/2016/7/layout/RepeatingBendingProcessNew"/>
    <dgm:cxn modelId="{4FD94877-69E4-467D-AFB4-4EC0C08BC6DF}" srcId="{1C7C6275-CA16-4D72-BF7B-118F654E8302}" destId="{A49EB54B-F81D-43AC-A555-5702A5493DD2}" srcOrd="8" destOrd="0" parTransId="{5A83FAF9-F2E1-4314-B9E8-11602A9B4A7A}" sibTransId="{0330A0E4-1DEE-478B-97AB-2074D127FC4C}"/>
    <dgm:cxn modelId="{82CCB07A-FC5F-4323-A751-5C6492D9BE37}" type="presOf" srcId="{86D24C47-5645-47BA-A883-565E6CD59FDC}" destId="{E0E1604E-5AC9-4E05-B704-DE34DBB87A4F}" srcOrd="1" destOrd="0" presId="urn:microsoft.com/office/officeart/2016/7/layout/RepeatingBendingProcessNew"/>
    <dgm:cxn modelId="{94E6BB7C-3B37-4212-A721-262B91505263}" type="presOf" srcId="{FB3F3E54-67F2-469A-8E4B-10B78B6C14C9}" destId="{74DF8CDD-1F53-4CEF-A031-34BAD73449F2}" srcOrd="1" destOrd="0" presId="urn:microsoft.com/office/officeart/2016/7/layout/RepeatingBendingProcessNew"/>
    <dgm:cxn modelId="{465E7581-3A87-42A3-8790-86C6BEB96286}" type="presOf" srcId="{1896781B-5476-4BAF-A5B6-798A6144674D}" destId="{F13A42B4-DF0A-4353-9224-D23550729FAC}" srcOrd="0" destOrd="0" presId="urn:microsoft.com/office/officeart/2016/7/layout/RepeatingBendingProcessNew"/>
    <dgm:cxn modelId="{5D181A82-2844-4602-A85A-956DF1D1DA42}" srcId="{1C7C6275-CA16-4D72-BF7B-118F654E8302}" destId="{87194CD7-A792-4D88-914E-6187EE24A4E8}" srcOrd="2" destOrd="0" parTransId="{0D2E62AD-ED4C-4923-AB6C-5AAE0CF6C034}" sibTransId="{0192C103-4CDE-4235-80D5-8036AA1D7F58}"/>
    <dgm:cxn modelId="{6C755F85-E575-48CF-95CC-DC19F7BEEE96}" type="presOf" srcId="{0330A0E4-1DEE-478B-97AB-2074D127FC4C}" destId="{758D8135-803F-41CE-8BC5-3040572FFB47}" srcOrd="0" destOrd="0" presId="urn:microsoft.com/office/officeart/2016/7/layout/RepeatingBendingProcessNew"/>
    <dgm:cxn modelId="{D182428D-5112-45D3-A4DF-833DE1BE2674}" type="presOf" srcId="{9BEF39CF-B1C9-4C19-8B5E-90DE63DA929D}" destId="{EA8615F0-787F-4ABC-A8C6-4CE7D11C222C}" srcOrd="0" destOrd="0" presId="urn:microsoft.com/office/officeart/2016/7/layout/RepeatingBendingProcessNew"/>
    <dgm:cxn modelId="{381A3E9A-C4B5-4EEF-B94E-02D8111A97D8}" srcId="{1C7C6275-CA16-4D72-BF7B-118F654E8302}" destId="{83683B5F-27BA-439B-8397-8D91E91724BE}" srcOrd="4" destOrd="0" parTransId="{1A8AC6FA-804D-423F-89FC-2BB966D9D8D5}" sibTransId="{86D24C47-5645-47BA-A883-565E6CD59FDC}"/>
    <dgm:cxn modelId="{644A6DA5-945C-458D-8BE2-2020DB3EFF49}" srcId="{1C7C6275-CA16-4D72-BF7B-118F654E8302}" destId="{39A6822D-5688-4268-A45E-9BDDBB833F3F}" srcOrd="7" destOrd="0" parTransId="{A6F14C26-ABE1-4234-83B8-746C1A8A150E}" sibTransId="{685C3B72-7DCD-4041-8DDB-DAF988AD4229}"/>
    <dgm:cxn modelId="{FD6217AB-CEDA-4C12-AA85-E42612DBF665}" srcId="{1C7C6275-CA16-4D72-BF7B-118F654E8302}" destId="{59689553-F11B-41C0-B547-2F6BFE4664A6}" srcOrd="9" destOrd="0" parTransId="{1199E8C1-BB6F-4C7B-AAB1-84D56ACA1F44}" sibTransId="{BB745019-1134-433E-AF99-B31CCAD3B9CB}"/>
    <dgm:cxn modelId="{EABEAAB0-4333-4F09-AA63-322F95E7E855}" type="presOf" srcId="{0192C103-4CDE-4235-80D5-8036AA1D7F58}" destId="{DFA4CB84-7796-4B3C-A09D-6B34C0B19C80}" srcOrd="0" destOrd="0" presId="urn:microsoft.com/office/officeart/2016/7/layout/RepeatingBendingProcessNew"/>
    <dgm:cxn modelId="{A3C886B1-83B2-457A-9E93-C3729625F3E7}" type="presOf" srcId="{FF2FDA9D-9FD4-445C-9898-4487CAD8F396}" destId="{23DECEE3-DC30-48B0-9070-2A9F7AFB8265}" srcOrd="0" destOrd="0" presId="urn:microsoft.com/office/officeart/2016/7/layout/RepeatingBendingProcessNew"/>
    <dgm:cxn modelId="{99C0EDBF-D74F-4F29-AC77-FBE5D355A5BF}" type="presOf" srcId="{FB3F3E54-67F2-469A-8E4B-10B78B6C14C9}" destId="{1BAB8576-0005-4435-9D14-04B84BD7A309}" srcOrd="0" destOrd="0" presId="urn:microsoft.com/office/officeart/2016/7/layout/RepeatingBendingProcessNew"/>
    <dgm:cxn modelId="{72F806CA-9A0E-4959-BEA0-11C7EC9CF09C}" type="presOf" srcId="{99F73CD1-2DE9-4869-ABDA-840CAE001639}" destId="{C2BAC703-AC6C-4A2C-826B-92F8A2EF4C62}" srcOrd="1" destOrd="0" presId="urn:microsoft.com/office/officeart/2016/7/layout/RepeatingBendingProcessNew"/>
    <dgm:cxn modelId="{C20AA1D4-7FA4-4EA6-9378-7011F3774E52}" srcId="{1C7C6275-CA16-4D72-BF7B-118F654E8302}" destId="{CAD369DB-B805-4F51-A4C8-095EF3F281D0}" srcOrd="3" destOrd="0" parTransId="{FF02FAE2-84BB-4BA7-947B-45C9D8AD4850}" sibTransId="{99F73CD1-2DE9-4869-ABDA-840CAE001639}"/>
    <dgm:cxn modelId="{5008F8DB-8C3C-4F77-9B45-8C195A340AE6}" type="presOf" srcId="{7FA37115-63C6-448F-972C-15DB0068A8EC}" destId="{73EC5B3D-7A9C-435C-85D7-AEB6DDEAE655}" srcOrd="1" destOrd="0" presId="urn:microsoft.com/office/officeart/2016/7/layout/RepeatingBendingProcessNew"/>
    <dgm:cxn modelId="{3DA0D0EC-2439-45A3-BD14-AC89A1FB2C1F}" type="presOf" srcId="{23C3FB4F-1D48-4251-A274-92B57C0032E9}" destId="{CCAAB118-B47F-4C86-9CF5-A9439569A78D}" srcOrd="0" destOrd="0" presId="urn:microsoft.com/office/officeart/2016/7/layout/RepeatingBendingProcessNew"/>
    <dgm:cxn modelId="{61DEFAEF-FB97-4980-8DAA-E7AFD5152BB7}" type="presOf" srcId="{0192C103-4CDE-4235-80D5-8036AA1D7F58}" destId="{479CA88A-06CD-43E7-859E-476F92EC55C9}" srcOrd="1" destOrd="0" presId="urn:microsoft.com/office/officeart/2016/7/layout/RepeatingBendingProcessNew"/>
    <dgm:cxn modelId="{8E8AB4F6-1718-4E67-8BAC-ED4E9B3BBF86}" type="presOf" srcId="{CAD369DB-B805-4F51-A4C8-095EF3F281D0}" destId="{56F45D90-9BE8-4D88-81EC-1648C983B6B3}" srcOrd="0" destOrd="0" presId="urn:microsoft.com/office/officeart/2016/7/layout/RepeatingBendingProcessNew"/>
    <dgm:cxn modelId="{ECC80EFF-DD3F-49B0-8E00-E43107B6BEBA}" type="presOf" srcId="{99F73CD1-2DE9-4869-ABDA-840CAE001639}" destId="{C687CFC7-4A0F-4308-B8F2-BE5D108DF43E}" srcOrd="0" destOrd="0" presId="urn:microsoft.com/office/officeart/2016/7/layout/RepeatingBendingProcessNew"/>
    <dgm:cxn modelId="{172942BC-75A1-42BB-9ED6-ABD8164F5062}" type="presParOf" srcId="{F12510C3-1B89-4D5A-ABC9-16744831369B}" destId="{23DECEE3-DC30-48B0-9070-2A9F7AFB8265}" srcOrd="0" destOrd="0" presId="urn:microsoft.com/office/officeart/2016/7/layout/RepeatingBendingProcessNew"/>
    <dgm:cxn modelId="{C8D13BE0-7999-46E7-B19A-97F310BCF809}" type="presParOf" srcId="{F12510C3-1B89-4D5A-ABC9-16744831369B}" destId="{0DCDB9AF-E70E-4B68-99A7-72C43410EE6E}" srcOrd="1" destOrd="0" presId="urn:microsoft.com/office/officeart/2016/7/layout/RepeatingBendingProcessNew"/>
    <dgm:cxn modelId="{FFD27184-0EEC-4D06-BEEE-55A323CC5E46}" type="presParOf" srcId="{0DCDB9AF-E70E-4B68-99A7-72C43410EE6E}" destId="{2C483CED-EB91-4169-8876-CCA97E7B76CF}" srcOrd="0" destOrd="0" presId="urn:microsoft.com/office/officeart/2016/7/layout/RepeatingBendingProcessNew"/>
    <dgm:cxn modelId="{BD3BBA6B-3D72-4212-848D-D8774F54E504}" type="presParOf" srcId="{F12510C3-1B89-4D5A-ABC9-16744831369B}" destId="{48E2CE81-FCCA-473E-963F-17049320F361}" srcOrd="2" destOrd="0" presId="urn:microsoft.com/office/officeart/2016/7/layout/RepeatingBendingProcessNew"/>
    <dgm:cxn modelId="{711563FA-A810-484A-8623-F7621A20C6E6}" type="presParOf" srcId="{F12510C3-1B89-4D5A-ABC9-16744831369B}" destId="{F13A42B4-DF0A-4353-9224-D23550729FAC}" srcOrd="3" destOrd="0" presId="urn:microsoft.com/office/officeart/2016/7/layout/RepeatingBendingProcessNew"/>
    <dgm:cxn modelId="{9DDB15A3-2EFE-41E6-BF0E-9FB4166382CD}" type="presParOf" srcId="{F13A42B4-DF0A-4353-9224-D23550729FAC}" destId="{AF417B92-551C-46AB-8778-4E4114114469}" srcOrd="0" destOrd="0" presId="urn:microsoft.com/office/officeart/2016/7/layout/RepeatingBendingProcessNew"/>
    <dgm:cxn modelId="{0C75354B-7D68-45A4-8B88-12572ABE4C5F}" type="presParOf" srcId="{F12510C3-1B89-4D5A-ABC9-16744831369B}" destId="{2050BE1E-3D7E-4FA3-B4D7-FE85196E23D1}" srcOrd="4" destOrd="0" presId="urn:microsoft.com/office/officeart/2016/7/layout/RepeatingBendingProcessNew"/>
    <dgm:cxn modelId="{70DB2FC1-BABB-4859-BD77-DA795F2426D2}" type="presParOf" srcId="{F12510C3-1B89-4D5A-ABC9-16744831369B}" destId="{DFA4CB84-7796-4B3C-A09D-6B34C0B19C80}" srcOrd="5" destOrd="0" presId="urn:microsoft.com/office/officeart/2016/7/layout/RepeatingBendingProcessNew"/>
    <dgm:cxn modelId="{1685DFEB-ECA3-48C1-9908-43C6CD426769}" type="presParOf" srcId="{DFA4CB84-7796-4B3C-A09D-6B34C0B19C80}" destId="{479CA88A-06CD-43E7-859E-476F92EC55C9}" srcOrd="0" destOrd="0" presId="urn:microsoft.com/office/officeart/2016/7/layout/RepeatingBendingProcessNew"/>
    <dgm:cxn modelId="{8782EC29-B992-49DA-942A-4F247387BE3E}" type="presParOf" srcId="{F12510C3-1B89-4D5A-ABC9-16744831369B}" destId="{56F45D90-9BE8-4D88-81EC-1648C983B6B3}" srcOrd="6" destOrd="0" presId="urn:microsoft.com/office/officeart/2016/7/layout/RepeatingBendingProcessNew"/>
    <dgm:cxn modelId="{3D94F26A-77EC-467D-A0DE-7F59FB8CDCC9}" type="presParOf" srcId="{F12510C3-1B89-4D5A-ABC9-16744831369B}" destId="{C687CFC7-4A0F-4308-B8F2-BE5D108DF43E}" srcOrd="7" destOrd="0" presId="urn:microsoft.com/office/officeart/2016/7/layout/RepeatingBendingProcessNew"/>
    <dgm:cxn modelId="{D268BD29-3FF4-4970-B08B-0A600552C8D7}" type="presParOf" srcId="{C687CFC7-4A0F-4308-B8F2-BE5D108DF43E}" destId="{C2BAC703-AC6C-4A2C-826B-92F8A2EF4C62}" srcOrd="0" destOrd="0" presId="urn:microsoft.com/office/officeart/2016/7/layout/RepeatingBendingProcessNew"/>
    <dgm:cxn modelId="{F386AA2D-D81C-40E2-8B66-D76D9147E54C}" type="presParOf" srcId="{F12510C3-1B89-4D5A-ABC9-16744831369B}" destId="{8CF4DE54-6336-4041-8B71-C485FF3F67A3}" srcOrd="8" destOrd="0" presId="urn:microsoft.com/office/officeart/2016/7/layout/RepeatingBendingProcessNew"/>
    <dgm:cxn modelId="{6663F360-E6F7-4178-9219-A6CAD9423E54}" type="presParOf" srcId="{F12510C3-1B89-4D5A-ABC9-16744831369B}" destId="{65609D6A-1FE0-4713-90CD-45E89845FB85}" srcOrd="9" destOrd="0" presId="urn:microsoft.com/office/officeart/2016/7/layout/RepeatingBendingProcessNew"/>
    <dgm:cxn modelId="{1EB79585-D394-43E3-9225-20A013CE5A96}" type="presParOf" srcId="{65609D6A-1FE0-4713-90CD-45E89845FB85}" destId="{E0E1604E-5AC9-4E05-B704-DE34DBB87A4F}" srcOrd="0" destOrd="0" presId="urn:microsoft.com/office/officeart/2016/7/layout/RepeatingBendingProcessNew"/>
    <dgm:cxn modelId="{BB88921F-8720-40AE-A1F4-C7209EFAE035}" type="presParOf" srcId="{F12510C3-1B89-4D5A-ABC9-16744831369B}" destId="{EA8615F0-787F-4ABC-A8C6-4CE7D11C222C}" srcOrd="10" destOrd="0" presId="urn:microsoft.com/office/officeart/2016/7/layout/RepeatingBendingProcessNew"/>
    <dgm:cxn modelId="{9FD2E284-68FA-43E3-AF51-DE34617ADB9B}" type="presParOf" srcId="{F12510C3-1B89-4D5A-ABC9-16744831369B}" destId="{1BAB8576-0005-4435-9D14-04B84BD7A309}" srcOrd="11" destOrd="0" presId="urn:microsoft.com/office/officeart/2016/7/layout/RepeatingBendingProcessNew"/>
    <dgm:cxn modelId="{E0347781-D50B-4A89-ACBC-FA1A70427500}" type="presParOf" srcId="{1BAB8576-0005-4435-9D14-04B84BD7A309}" destId="{74DF8CDD-1F53-4CEF-A031-34BAD73449F2}" srcOrd="0" destOrd="0" presId="urn:microsoft.com/office/officeart/2016/7/layout/RepeatingBendingProcessNew"/>
    <dgm:cxn modelId="{B6A37198-7C82-49E1-897D-75585F0D9314}" type="presParOf" srcId="{F12510C3-1B89-4D5A-ABC9-16744831369B}" destId="{CCAAB118-B47F-4C86-9CF5-A9439569A78D}" srcOrd="12" destOrd="0" presId="urn:microsoft.com/office/officeart/2016/7/layout/RepeatingBendingProcessNew"/>
    <dgm:cxn modelId="{D3B82106-CDB8-4FB7-B159-D955E5E7FE5E}" type="presParOf" srcId="{F12510C3-1B89-4D5A-ABC9-16744831369B}" destId="{24FF6632-E540-485C-8AED-59171F674A93}" srcOrd="13" destOrd="0" presId="urn:microsoft.com/office/officeart/2016/7/layout/RepeatingBendingProcessNew"/>
    <dgm:cxn modelId="{0CD01CBD-6746-40BA-95D3-80EE7D2347FD}" type="presParOf" srcId="{24FF6632-E540-485C-8AED-59171F674A93}" destId="{73EC5B3D-7A9C-435C-85D7-AEB6DDEAE655}" srcOrd="0" destOrd="0" presId="urn:microsoft.com/office/officeart/2016/7/layout/RepeatingBendingProcessNew"/>
    <dgm:cxn modelId="{8AC0DE36-4A6F-4358-8040-B68AE968E614}" type="presParOf" srcId="{F12510C3-1B89-4D5A-ABC9-16744831369B}" destId="{066A82B4-E836-4D96-B74A-A56E007FE583}" srcOrd="14" destOrd="0" presId="urn:microsoft.com/office/officeart/2016/7/layout/RepeatingBendingProcessNew"/>
    <dgm:cxn modelId="{EA066FE4-E7E0-45A1-A2E3-28C1E313114A}" type="presParOf" srcId="{F12510C3-1B89-4D5A-ABC9-16744831369B}" destId="{FE2C6797-DBF9-4DB6-BD78-C107AC8FCEF6}" srcOrd="15" destOrd="0" presId="urn:microsoft.com/office/officeart/2016/7/layout/RepeatingBendingProcessNew"/>
    <dgm:cxn modelId="{627FF9AA-B76A-4F35-8E86-05F331AB3C6D}" type="presParOf" srcId="{FE2C6797-DBF9-4DB6-BD78-C107AC8FCEF6}" destId="{F1F42E3E-A173-4975-9F8F-641B9EFF0D9F}" srcOrd="0" destOrd="0" presId="urn:microsoft.com/office/officeart/2016/7/layout/RepeatingBendingProcessNew"/>
    <dgm:cxn modelId="{549C02AD-D48E-4A7F-BEFA-17BE1F30891D}" type="presParOf" srcId="{F12510C3-1B89-4D5A-ABC9-16744831369B}" destId="{FACD0ECA-3360-4C13-92EC-431BEF155278}" srcOrd="16" destOrd="0" presId="urn:microsoft.com/office/officeart/2016/7/layout/RepeatingBendingProcessNew"/>
    <dgm:cxn modelId="{72D0FD0D-45B3-4823-BC59-B94CAB686BED}" type="presParOf" srcId="{F12510C3-1B89-4D5A-ABC9-16744831369B}" destId="{758D8135-803F-41CE-8BC5-3040572FFB47}" srcOrd="17" destOrd="0" presId="urn:microsoft.com/office/officeart/2016/7/layout/RepeatingBendingProcessNew"/>
    <dgm:cxn modelId="{FC35328C-64DD-4201-B0CF-FFD58856C93B}" type="presParOf" srcId="{758D8135-803F-41CE-8BC5-3040572FFB47}" destId="{E5913C10-DF1E-48C7-9BE4-387BDAC8C1AF}" srcOrd="0" destOrd="0" presId="urn:microsoft.com/office/officeart/2016/7/layout/RepeatingBendingProcessNew"/>
    <dgm:cxn modelId="{DBA13D72-A995-415A-9280-DE3B64FC2F4A}" type="presParOf" srcId="{F12510C3-1B89-4D5A-ABC9-16744831369B}" destId="{B5A069EC-66D6-4774-AA8F-62CA7C1D1224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DB9AF-E70E-4B68-99A7-72C43410EE6E}">
      <dsp:nvSpPr>
        <dsp:cNvPr id="0" name=""/>
        <dsp:cNvSpPr/>
      </dsp:nvSpPr>
      <dsp:spPr>
        <a:xfrm>
          <a:off x="1630095" y="817415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91889" y="861269"/>
        <a:ext cx="18641" cy="3731"/>
      </dsp:txXfrm>
    </dsp:sp>
    <dsp:sp modelId="{23DECEE3-DC30-48B0-9070-2A9F7AFB8265}">
      <dsp:nvSpPr>
        <dsp:cNvPr id="0" name=""/>
        <dsp:cNvSpPr/>
      </dsp:nvSpPr>
      <dsp:spPr>
        <a:xfrm>
          <a:off x="10889" y="376834"/>
          <a:ext cx="1621005" cy="9726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Danas pišete razglednicu jedni drugima i ispravljate (vršnjačko vrednovanje). </a:t>
          </a:r>
          <a:endParaRPr lang="en-US" sz="1200" kern="1200"/>
        </a:p>
      </dsp:txBody>
      <dsp:txXfrm>
        <a:off x="10889" y="376834"/>
        <a:ext cx="1621005" cy="972603"/>
      </dsp:txXfrm>
    </dsp:sp>
    <dsp:sp modelId="{F13A42B4-DF0A-4353-9224-D23550729FAC}">
      <dsp:nvSpPr>
        <dsp:cNvPr id="0" name=""/>
        <dsp:cNvSpPr/>
      </dsp:nvSpPr>
      <dsp:spPr>
        <a:xfrm>
          <a:off x="3623931" y="817415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5726" y="861269"/>
        <a:ext cx="18641" cy="3731"/>
      </dsp:txXfrm>
    </dsp:sp>
    <dsp:sp modelId="{48E2CE81-FCCA-473E-963F-17049320F361}">
      <dsp:nvSpPr>
        <dsp:cNvPr id="0" name=""/>
        <dsp:cNvSpPr/>
      </dsp:nvSpPr>
      <dsp:spPr>
        <a:xfrm>
          <a:off x="2004726" y="376834"/>
          <a:ext cx="1621005" cy="9726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Ispravit ćete sve što mislite da je gramtički netočno npr. da piše I writing umjesto I’m writing ili spelling npr. da piše suny umjesto sunny. </a:t>
          </a:r>
          <a:endParaRPr lang="en-US" sz="1200" kern="1200"/>
        </a:p>
      </dsp:txBody>
      <dsp:txXfrm>
        <a:off x="2004726" y="376834"/>
        <a:ext cx="1621005" cy="972603"/>
      </dsp:txXfrm>
    </dsp:sp>
    <dsp:sp modelId="{DFA4CB84-7796-4B3C-A09D-6B34C0B19C80}">
      <dsp:nvSpPr>
        <dsp:cNvPr id="0" name=""/>
        <dsp:cNvSpPr/>
      </dsp:nvSpPr>
      <dsp:spPr>
        <a:xfrm>
          <a:off x="5617768" y="817415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79563" y="861269"/>
        <a:ext cx="18641" cy="3731"/>
      </dsp:txXfrm>
    </dsp:sp>
    <dsp:sp modelId="{2050BE1E-3D7E-4FA3-B4D7-FE85196E23D1}">
      <dsp:nvSpPr>
        <dsp:cNvPr id="0" name=""/>
        <dsp:cNvSpPr/>
      </dsp:nvSpPr>
      <dsp:spPr>
        <a:xfrm>
          <a:off x="3998563" y="376834"/>
          <a:ext cx="1621005" cy="9726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Pišeš da:</a:t>
          </a:r>
          <a:endParaRPr lang="en-US" sz="1200" kern="1200"/>
        </a:p>
      </dsp:txBody>
      <dsp:txXfrm>
        <a:off x="3998563" y="376834"/>
        <a:ext cx="1621005" cy="972603"/>
      </dsp:txXfrm>
    </dsp:sp>
    <dsp:sp modelId="{C687CFC7-4A0F-4308-B8F2-BE5D108DF43E}">
      <dsp:nvSpPr>
        <dsp:cNvPr id="0" name=""/>
        <dsp:cNvSpPr/>
      </dsp:nvSpPr>
      <dsp:spPr>
        <a:xfrm>
          <a:off x="7611605" y="817415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73400" y="861269"/>
        <a:ext cx="18641" cy="3731"/>
      </dsp:txXfrm>
    </dsp:sp>
    <dsp:sp modelId="{56F45D90-9BE8-4D88-81EC-1648C983B6B3}">
      <dsp:nvSpPr>
        <dsp:cNvPr id="0" name=""/>
        <dsp:cNvSpPr/>
      </dsp:nvSpPr>
      <dsp:spPr>
        <a:xfrm>
          <a:off x="5992400" y="376834"/>
          <a:ext cx="1621005" cy="9726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se nalaziš u Parizu (Paris na engleskom jeziku)</a:t>
          </a:r>
          <a:endParaRPr lang="en-US" sz="1200" kern="1200"/>
        </a:p>
      </dsp:txBody>
      <dsp:txXfrm>
        <a:off x="5992400" y="376834"/>
        <a:ext cx="1621005" cy="972603"/>
      </dsp:txXfrm>
    </dsp:sp>
    <dsp:sp modelId="{65609D6A-1FE0-4713-90CD-45E89845FB85}">
      <dsp:nvSpPr>
        <dsp:cNvPr id="0" name=""/>
        <dsp:cNvSpPr/>
      </dsp:nvSpPr>
      <dsp:spPr>
        <a:xfrm>
          <a:off x="821392" y="1347637"/>
          <a:ext cx="7975347" cy="342231"/>
        </a:xfrm>
        <a:custGeom>
          <a:avLst/>
          <a:gdLst/>
          <a:ahLst/>
          <a:cxnLst/>
          <a:rect l="0" t="0" r="0" b="0"/>
          <a:pathLst>
            <a:path>
              <a:moveTo>
                <a:pt x="7975347" y="0"/>
              </a:moveTo>
              <a:lnTo>
                <a:pt x="7975347" y="188215"/>
              </a:lnTo>
              <a:lnTo>
                <a:pt x="0" y="188215"/>
              </a:lnTo>
              <a:lnTo>
                <a:pt x="0" y="34223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464" y="1516887"/>
        <a:ext cx="399202" cy="3731"/>
      </dsp:txXfrm>
    </dsp:sp>
    <dsp:sp modelId="{8CF4DE54-6336-4041-8B71-C485FF3F67A3}">
      <dsp:nvSpPr>
        <dsp:cNvPr id="0" name=""/>
        <dsp:cNvSpPr/>
      </dsp:nvSpPr>
      <dsp:spPr>
        <a:xfrm>
          <a:off x="7986236" y="376834"/>
          <a:ext cx="1621005" cy="9726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upravo posjećuješ Eiffelov toranj (Eiffel Tower) i jedeš ukusni kroasan (croissant)</a:t>
          </a:r>
          <a:endParaRPr lang="en-US" sz="1200" kern="1200"/>
        </a:p>
      </dsp:txBody>
      <dsp:txXfrm>
        <a:off x="7986236" y="376834"/>
        <a:ext cx="1621005" cy="972603"/>
      </dsp:txXfrm>
    </dsp:sp>
    <dsp:sp modelId="{1BAB8576-0005-4435-9D14-04B84BD7A309}">
      <dsp:nvSpPr>
        <dsp:cNvPr id="0" name=""/>
        <dsp:cNvSpPr/>
      </dsp:nvSpPr>
      <dsp:spPr>
        <a:xfrm>
          <a:off x="1630095" y="2162850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91889" y="2206704"/>
        <a:ext cx="18641" cy="3731"/>
      </dsp:txXfrm>
    </dsp:sp>
    <dsp:sp modelId="{EA8615F0-787F-4ABC-A8C6-4CE7D11C222C}">
      <dsp:nvSpPr>
        <dsp:cNvPr id="0" name=""/>
        <dsp:cNvSpPr/>
      </dsp:nvSpPr>
      <dsp:spPr>
        <a:xfrm>
          <a:off x="10889" y="1722268"/>
          <a:ext cx="1621005" cy="9726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jutros je padala kiša, a sada je sunčano i toplo</a:t>
          </a:r>
          <a:endParaRPr lang="en-US" sz="1200" kern="1200"/>
        </a:p>
      </dsp:txBody>
      <dsp:txXfrm>
        <a:off x="10889" y="1722268"/>
        <a:ext cx="1621005" cy="972603"/>
      </dsp:txXfrm>
    </dsp:sp>
    <dsp:sp modelId="{24FF6632-E540-485C-8AED-59171F674A93}">
      <dsp:nvSpPr>
        <dsp:cNvPr id="0" name=""/>
        <dsp:cNvSpPr/>
      </dsp:nvSpPr>
      <dsp:spPr>
        <a:xfrm>
          <a:off x="3623931" y="2162850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5726" y="2206704"/>
        <a:ext cx="18641" cy="3731"/>
      </dsp:txXfrm>
    </dsp:sp>
    <dsp:sp modelId="{CCAAB118-B47F-4C86-9CF5-A9439569A78D}">
      <dsp:nvSpPr>
        <dsp:cNvPr id="0" name=""/>
        <dsp:cNvSpPr/>
      </dsp:nvSpPr>
      <dsp:spPr>
        <a:xfrm>
          <a:off x="2004726" y="1722268"/>
          <a:ext cx="1621005" cy="9726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kako ti se sviđa (zabavljaš se, uživaš, jedva čekaš slijedeći dan)</a:t>
          </a:r>
          <a:endParaRPr lang="en-US" sz="1200" kern="1200"/>
        </a:p>
      </dsp:txBody>
      <dsp:txXfrm>
        <a:off x="2004726" y="1722268"/>
        <a:ext cx="1621005" cy="972603"/>
      </dsp:txXfrm>
    </dsp:sp>
    <dsp:sp modelId="{FE2C6797-DBF9-4DB6-BD78-C107AC8FCEF6}">
      <dsp:nvSpPr>
        <dsp:cNvPr id="0" name=""/>
        <dsp:cNvSpPr/>
      </dsp:nvSpPr>
      <dsp:spPr>
        <a:xfrm>
          <a:off x="5617768" y="2162850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79563" y="2206704"/>
        <a:ext cx="18641" cy="3731"/>
      </dsp:txXfrm>
    </dsp:sp>
    <dsp:sp modelId="{066A82B4-E836-4D96-B74A-A56E007FE583}">
      <dsp:nvSpPr>
        <dsp:cNvPr id="0" name=""/>
        <dsp:cNvSpPr/>
      </dsp:nvSpPr>
      <dsp:spPr>
        <a:xfrm>
          <a:off x="3998563" y="1722268"/>
          <a:ext cx="1621005" cy="9726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Završni dio (Take care, See you soon, Hope you’re well, Wish you were here, Love…)</a:t>
          </a:r>
          <a:endParaRPr lang="en-US" sz="1200" kern="1200"/>
        </a:p>
      </dsp:txBody>
      <dsp:txXfrm>
        <a:off x="3998563" y="1722268"/>
        <a:ext cx="1621005" cy="972603"/>
      </dsp:txXfrm>
    </dsp:sp>
    <dsp:sp modelId="{758D8135-803F-41CE-8BC5-3040572FFB47}">
      <dsp:nvSpPr>
        <dsp:cNvPr id="0" name=""/>
        <dsp:cNvSpPr/>
      </dsp:nvSpPr>
      <dsp:spPr>
        <a:xfrm>
          <a:off x="7611605" y="2162850"/>
          <a:ext cx="3422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223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73400" y="2206704"/>
        <a:ext cx="18641" cy="3731"/>
      </dsp:txXfrm>
    </dsp:sp>
    <dsp:sp modelId="{FACD0ECA-3360-4C13-92EC-431BEF155278}">
      <dsp:nvSpPr>
        <dsp:cNvPr id="0" name=""/>
        <dsp:cNvSpPr/>
      </dsp:nvSpPr>
      <dsp:spPr>
        <a:xfrm>
          <a:off x="5992400" y="1722268"/>
          <a:ext cx="1621005" cy="9726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Svoje ime.</a:t>
          </a:r>
          <a:endParaRPr lang="en-US" sz="1200" kern="1200"/>
        </a:p>
      </dsp:txBody>
      <dsp:txXfrm>
        <a:off x="5992400" y="1722268"/>
        <a:ext cx="1621005" cy="972603"/>
      </dsp:txXfrm>
    </dsp:sp>
    <dsp:sp modelId="{B5A069EC-66D6-4774-AA8F-62CA7C1D1224}">
      <dsp:nvSpPr>
        <dsp:cNvPr id="0" name=""/>
        <dsp:cNvSpPr/>
      </dsp:nvSpPr>
      <dsp:spPr>
        <a:xfrm>
          <a:off x="7986236" y="1722268"/>
          <a:ext cx="1621005" cy="97260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31" tIns="83376" rIns="79431" bIns="8337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ADRESU napisati točnu od onoga kome pišete. Pišete na engleski način (prvo kućni broj, a zatim naziv ulice i obavezno Street na kraju naziva za ulicu).</a:t>
          </a:r>
          <a:endParaRPr lang="en-US" sz="1200" kern="1200"/>
        </a:p>
      </dsp:txBody>
      <dsp:txXfrm>
        <a:off x="7986236" y="1722268"/>
        <a:ext cx="1621005" cy="972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7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33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77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84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15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88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67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44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10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48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604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15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56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56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5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9B54B9-6D95-40CD-A324-38B9139056F2}" type="datetimeFigureOut">
              <a:rPr lang="hr-HR" smtClean="0"/>
              <a:t>26.4.2020.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320B35-DF3A-4877-9B18-5FE1E99D1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9" name="Slika 8" descr="Slika na kojoj se prikazuje fotografija, bijelo, crno, sjedenje&#10;&#10;Opis je automatski generiran">
            <a:extLst>
              <a:ext uri="{FF2B5EF4-FFF2-40B4-BE49-F238E27FC236}">
                <a16:creationId xmlns:a16="http://schemas.microsoft.com/office/drawing/2014/main" id="{D651AC95-F4CA-47E8-A916-F274EFE83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r="9729" b="1"/>
          <a:stretch/>
        </p:blipFill>
        <p:spPr>
          <a:xfrm>
            <a:off x="-2" y="-1"/>
            <a:ext cx="7534655" cy="6858000"/>
          </a:xfrm>
          <a:prstGeom prst="rect">
            <a:avLst/>
          </a:prstGeom>
        </p:spPr>
      </p:pic>
      <p:pic>
        <p:nvPicPr>
          <p:cNvPr id="5" name="Slika 4" descr="Slika na kojoj se prikazuje tekst, novine&#10;&#10;Opis je automatski generiran">
            <a:extLst>
              <a:ext uri="{FF2B5EF4-FFF2-40B4-BE49-F238E27FC236}">
                <a16:creationId xmlns:a16="http://schemas.microsoft.com/office/drawing/2014/main" id="{40B79A18-FB49-43EE-A419-45091463C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-3" b="-3"/>
          <a:stretch/>
        </p:blipFill>
        <p:spPr>
          <a:xfrm>
            <a:off x="7534656" y="-1"/>
            <a:ext cx="4657344" cy="3429000"/>
          </a:xfrm>
          <a:prstGeom prst="rect">
            <a:avLst/>
          </a:prstGeom>
        </p:spPr>
      </p:pic>
      <p:pic>
        <p:nvPicPr>
          <p:cNvPr id="7" name="Slika 6" descr="Slika na kojoj se prikazuje fotografija, različito, znak, mnogo&#10;&#10;Opis je automatski generiran">
            <a:extLst>
              <a:ext uri="{FF2B5EF4-FFF2-40B4-BE49-F238E27FC236}">
                <a16:creationId xmlns:a16="http://schemas.microsoft.com/office/drawing/2014/main" id="{CB8279FC-E3BD-4CA1-A95B-2AFE021AC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r="1" b="1"/>
          <a:stretch/>
        </p:blipFill>
        <p:spPr>
          <a:xfrm>
            <a:off x="7534653" y="3429000"/>
            <a:ext cx="4657347" cy="3429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EBC99347-D996-455F-8A84-38C3D698B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r>
            <a:r>
              <a:rPr lang="hr-HR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 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April, 2020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FF6815-3D01-44D8-BF38-E559BF884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hr-HR" dirty="0"/>
              <a:t>WRITING A POSTCARD</a:t>
            </a:r>
          </a:p>
        </p:txBody>
      </p:sp>
    </p:spTree>
    <p:extLst>
      <p:ext uri="{BB962C8B-B14F-4D97-AF65-F5344CB8AC3E}">
        <p14:creationId xmlns:p14="http://schemas.microsoft.com/office/powerpoint/2010/main" val="502231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ekstniOkvir 1">
            <a:extLst>
              <a:ext uri="{FF2B5EF4-FFF2-40B4-BE49-F238E27FC236}">
                <a16:creationId xmlns:a16="http://schemas.microsoft.com/office/drawing/2014/main" id="{A5C9E4D0-D1F8-48B3-B983-CBDA2AD34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8376"/>
              </p:ext>
            </p:extLst>
          </p:nvPr>
        </p:nvGraphicFramePr>
        <p:xfrm>
          <a:off x="1286934" y="1286934"/>
          <a:ext cx="9618132" cy="3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171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5F23BD9-A299-44FB-8602-20A1F3C397CB}"/>
              </a:ext>
            </a:extLst>
          </p:cNvPr>
          <p:cNvSpPr txBox="1"/>
          <p:nvPr/>
        </p:nvSpPr>
        <p:spPr>
          <a:xfrm>
            <a:off x="834501" y="568171"/>
            <a:ext cx="106532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TKO KOME PIŠE:</a:t>
            </a:r>
          </a:p>
          <a:p>
            <a:endParaRPr lang="hr-HR" dirty="0"/>
          </a:p>
          <a:p>
            <a:r>
              <a:rPr lang="hr-HR" dirty="0"/>
              <a:t>IVA SOLOMUN – ADRIAN </a:t>
            </a:r>
          </a:p>
          <a:p>
            <a:endParaRPr lang="hr-HR" dirty="0"/>
          </a:p>
          <a:p>
            <a:r>
              <a:rPr lang="hr-HR" dirty="0"/>
              <a:t>IVA VUJČIĆ – ALEKSANDAR</a:t>
            </a:r>
          </a:p>
          <a:p>
            <a:endParaRPr lang="hr-HR" dirty="0"/>
          </a:p>
          <a:p>
            <a:r>
              <a:rPr lang="hr-HR" dirty="0"/>
              <a:t>TENA – MARKO MIJATOVIĆ</a:t>
            </a:r>
          </a:p>
          <a:p>
            <a:endParaRPr lang="hr-HR" dirty="0"/>
          </a:p>
          <a:p>
            <a:r>
              <a:rPr lang="hr-HR" dirty="0"/>
              <a:t>ANABELLA – MARKO LOVRIĆ</a:t>
            </a:r>
          </a:p>
          <a:p>
            <a:endParaRPr lang="hr-HR" dirty="0"/>
          </a:p>
          <a:p>
            <a:r>
              <a:rPr lang="hr-HR" dirty="0"/>
              <a:t>NIKOLA – MORENA</a:t>
            </a:r>
          </a:p>
          <a:p>
            <a:endParaRPr lang="hr-HR" dirty="0"/>
          </a:p>
          <a:p>
            <a:r>
              <a:rPr lang="hr-HR" dirty="0"/>
              <a:t>HENA – PAVLE</a:t>
            </a:r>
          </a:p>
          <a:p>
            <a:endParaRPr lang="hr-HR" dirty="0"/>
          </a:p>
          <a:p>
            <a:r>
              <a:rPr lang="hr-HR" dirty="0"/>
              <a:t>FILIP – LUKA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Meni pošaljete privatno u </a:t>
            </a:r>
            <a:r>
              <a:rPr lang="hr-HR" dirty="0" err="1"/>
              <a:t>Yammer</a:t>
            </a:r>
            <a:r>
              <a:rPr lang="hr-HR" dirty="0"/>
              <a:t> pitanje za nešto što niste sigurni, a mislite da nije točno napisao onaj tko vam je poslao razglednicu, ako budete imali pitanja. Pitanja mi šaljete do 13 sati. Do 14 odgovaram. Poslije toga  mi ne šaljite i ne očekujte odgovore jer se ja pripremam za nastavu za utorak. Radno vrijeme mi nije do 0 – 24.</a:t>
            </a:r>
          </a:p>
          <a:p>
            <a:r>
              <a:rPr lang="hr-HR" dirty="0"/>
              <a:t>Ako ne vidite pročitati, tražite da vam </a:t>
            </a:r>
            <a:r>
              <a:rPr lang="hr-HR"/>
              <a:t>ponovo uslika</a:t>
            </a:r>
            <a:r>
              <a:rPr lang="hr-HR" dirty="0"/>
              <a:t>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216421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262</Words>
  <Application>Microsoft Office PowerPoint</Application>
  <PresentationFormat>Široki zaslon</PresentationFormat>
  <Paragraphs>32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6" baseType="lpstr">
      <vt:lpstr>Arial</vt:lpstr>
      <vt:lpstr>Tw Cen MT</vt:lpstr>
      <vt:lpstr>Kapljica</vt:lpstr>
      <vt:lpstr>WRITING A POSTCARD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POSTCARD</dc:title>
  <dc:creator>Valentina Bertina</dc:creator>
  <cp:lastModifiedBy>Valentina Bertina</cp:lastModifiedBy>
  <cp:revision>3</cp:revision>
  <dcterms:created xsi:type="dcterms:W3CDTF">2020-04-26T15:49:49Z</dcterms:created>
  <dcterms:modified xsi:type="dcterms:W3CDTF">2020-04-26T16:11:14Z</dcterms:modified>
</cp:coreProperties>
</file>