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9FBC5-0B1A-43A9-88CE-5F1E4DB9C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86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066855-AD6E-49A8-8016-4C2C9C87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r-HR" sz="4800"/>
              <a:t>IN ENGLISH, PLEASE</a:t>
            </a:r>
            <a:br>
              <a:rPr lang="hr-HR" sz="4800"/>
            </a:br>
            <a:endParaRPr lang="hr-HR" sz="4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10B9CD-1F50-47C8-8D2F-EDCCF17BC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hr-HR" sz="2000"/>
              <a:t>Zašto je engleski jezik tako bitan? Saznat ćemo u ovoj jedinici.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94A20E4-3FE2-40D6-B8C0-92E0A629CB43}"/>
              </a:ext>
            </a:extLst>
          </p:cNvPr>
          <p:cNvSpPr txBox="1"/>
          <p:nvPr/>
        </p:nvSpPr>
        <p:spPr>
          <a:xfrm>
            <a:off x="461639" y="346229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30</a:t>
            </a:r>
            <a:r>
              <a:rPr lang="hr-HR" baseline="30000" dirty="0"/>
              <a:t>th </a:t>
            </a:r>
            <a:r>
              <a:rPr lang="hr-HR" dirty="0"/>
              <a:t>April, 2020</a:t>
            </a:r>
          </a:p>
        </p:txBody>
      </p:sp>
    </p:spTree>
    <p:extLst>
      <p:ext uri="{BB962C8B-B14F-4D97-AF65-F5344CB8AC3E}">
        <p14:creationId xmlns:p14="http://schemas.microsoft.com/office/powerpoint/2010/main" val="293466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B6C95E3-35B7-4157-B01B-DC5BC2676E09}"/>
              </a:ext>
            </a:extLst>
          </p:cNvPr>
          <p:cNvSpPr txBox="1"/>
          <p:nvPr/>
        </p:nvSpPr>
        <p:spPr>
          <a:xfrm>
            <a:off x="685800" y="942975"/>
            <a:ext cx="110680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Danas u </a:t>
            </a:r>
            <a:r>
              <a:rPr lang="hr-HR" b="1" dirty="0" err="1"/>
              <a:t>Izziju</a:t>
            </a:r>
            <a:r>
              <a:rPr lang="hr-HR" dirty="0"/>
              <a:t> radimo posljednju lekciju u 4. cjelini. </a:t>
            </a:r>
          </a:p>
          <a:p>
            <a:endParaRPr lang="hr-HR" dirty="0"/>
          </a:p>
          <a:p>
            <a:r>
              <a:rPr lang="hr-HR" dirty="0"/>
              <a:t>Zove se </a:t>
            </a:r>
            <a:r>
              <a:rPr lang="hr-HR" b="1" dirty="0"/>
              <a:t>In English, </a:t>
            </a:r>
            <a:r>
              <a:rPr lang="hr-HR" b="1" dirty="0" err="1"/>
              <a:t>please</a:t>
            </a:r>
            <a:r>
              <a:rPr lang="hr-HR" b="1" dirty="0"/>
              <a:t>!</a:t>
            </a:r>
          </a:p>
          <a:p>
            <a:endParaRPr lang="hr-HR" b="1" dirty="0"/>
          </a:p>
          <a:p>
            <a:r>
              <a:rPr lang="hr-HR" b="1" dirty="0"/>
              <a:t>Na engleskom, molim!</a:t>
            </a:r>
          </a:p>
          <a:p>
            <a:endParaRPr lang="hr-HR" b="1" dirty="0"/>
          </a:p>
          <a:p>
            <a:r>
              <a:rPr lang="hr-HR" dirty="0"/>
              <a:t>U bilježnicu zapišite naslov lekcije te zapišite ove dolje izraze:</a:t>
            </a:r>
          </a:p>
          <a:p>
            <a:endParaRPr lang="hr-HR" dirty="0"/>
          </a:p>
          <a:p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– službeni jezik</a:t>
            </a:r>
          </a:p>
          <a:p>
            <a:endParaRPr lang="hr-HR" dirty="0"/>
          </a:p>
          <a:p>
            <a:r>
              <a:rPr lang="hr-HR" dirty="0" err="1"/>
              <a:t>Foreign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– strani jezik</a:t>
            </a:r>
          </a:p>
          <a:p>
            <a:endParaRPr lang="hr-HR" dirty="0"/>
          </a:p>
          <a:p>
            <a:r>
              <a:rPr lang="hr-HR" dirty="0" err="1"/>
              <a:t>Mother</a:t>
            </a:r>
            <a:r>
              <a:rPr lang="hr-HR" dirty="0"/>
              <a:t> </a:t>
            </a:r>
            <a:r>
              <a:rPr lang="hr-HR" dirty="0" err="1"/>
              <a:t>tongue</a:t>
            </a:r>
            <a:r>
              <a:rPr lang="hr-HR" dirty="0"/>
              <a:t> – materinski jezik</a:t>
            </a:r>
          </a:p>
          <a:p>
            <a:endParaRPr lang="hr-HR" dirty="0"/>
          </a:p>
          <a:p>
            <a:r>
              <a:rPr lang="hr-HR" dirty="0" err="1"/>
              <a:t>Native</a:t>
            </a:r>
            <a:r>
              <a:rPr lang="hr-HR" dirty="0"/>
              <a:t> </a:t>
            </a:r>
            <a:r>
              <a:rPr lang="hr-HR" dirty="0" err="1"/>
              <a:t>speaker</a:t>
            </a:r>
            <a:r>
              <a:rPr lang="hr-HR" dirty="0"/>
              <a:t> – izvorni govornik</a:t>
            </a:r>
          </a:p>
          <a:p>
            <a:endParaRPr lang="hr-HR" dirty="0"/>
          </a:p>
          <a:p>
            <a:r>
              <a:rPr lang="hr-HR" dirty="0" err="1"/>
              <a:t>Non-native</a:t>
            </a:r>
            <a:r>
              <a:rPr lang="hr-HR" dirty="0"/>
              <a:t> </a:t>
            </a:r>
            <a:r>
              <a:rPr lang="hr-HR" dirty="0" err="1"/>
              <a:t>speakers</a:t>
            </a:r>
            <a:r>
              <a:rPr lang="hr-HR" dirty="0"/>
              <a:t> – neizvorni govornici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814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ADAB20C-8C5E-4EEA-A7DA-5A4B03EA998F}"/>
              </a:ext>
            </a:extLst>
          </p:cNvPr>
          <p:cNvSpPr txBox="1"/>
          <p:nvPr/>
        </p:nvSpPr>
        <p:spPr>
          <a:xfrm>
            <a:off x="701336" y="710214"/>
            <a:ext cx="1112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Sada otvorite </a:t>
            </a:r>
            <a:r>
              <a:rPr lang="hr-HR" dirty="0" err="1"/>
              <a:t>Izzi</a:t>
            </a:r>
            <a:r>
              <a:rPr lang="hr-HR" dirty="0"/>
              <a:t> i prođite redom sve zadatke. Pažljivo poslušajte tekstove. </a:t>
            </a:r>
          </a:p>
          <a:p>
            <a:endParaRPr lang="hr-HR" dirty="0"/>
          </a:p>
          <a:p>
            <a:r>
              <a:rPr lang="hr-HR" dirty="0"/>
              <a:t>Nakon što poslušate tekstove u </a:t>
            </a:r>
            <a:r>
              <a:rPr lang="hr-HR" dirty="0" err="1"/>
              <a:t>Izziju</a:t>
            </a:r>
            <a:r>
              <a:rPr lang="hr-HR" dirty="0"/>
              <a:t>, ovdje vam je prijevod. Morate preuzeti prezentaciju  na računalo da biste mogli poslušati prijevod (klikom na zvučnik). </a:t>
            </a:r>
          </a:p>
        </p:txBody>
      </p:sp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870C3D6-2E2E-40E7-860E-2C7FA1DFC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8835" y="3184525"/>
            <a:ext cx="1900053" cy="19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DF180-ECC6-4968-920B-008F5F281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 radnoj bilježnici riješi1.b zadatak na 101. stranici.</a:t>
            </a:r>
            <a:br>
              <a:rPr lang="hr-HR" sz="2400" dirty="0"/>
            </a:br>
            <a:r>
              <a:rPr lang="hr-HR" sz="2400" dirty="0"/>
              <a:t>U rečenice trebaš upisati gore ponuđene riječi (prijevod tih riječi ti je u zagradi ovdje dolje).</a:t>
            </a:r>
            <a:br>
              <a:rPr lang="hr-HR" sz="2400" dirty="0"/>
            </a:br>
            <a:r>
              <a:rPr lang="hr-HR" sz="2400" dirty="0"/>
              <a:t>Prijevod rečenica iz RB 1.b zadatak:</a:t>
            </a:r>
            <a:br>
              <a:rPr lang="hr-HR" sz="2400" dirty="0"/>
            </a:br>
            <a:r>
              <a:rPr lang="hr-HR" sz="2400" dirty="0"/>
              <a:t>1 U školi, učim engleski jezik kao (strani jezik)</a:t>
            </a:r>
            <a:br>
              <a:rPr lang="hr-HR" sz="2400" dirty="0"/>
            </a:br>
            <a:r>
              <a:rPr lang="hr-HR" sz="2400" dirty="0"/>
              <a:t>2 Hrvatski je moj (materinski jezik)</a:t>
            </a:r>
            <a:br>
              <a:rPr lang="hr-HR" sz="2400" dirty="0"/>
            </a:br>
            <a:r>
              <a:rPr lang="hr-HR" sz="2400" dirty="0"/>
              <a:t>3 Hrvatski je (službeni jezik) u Republici Hrvatskoj.</a:t>
            </a:r>
            <a:br>
              <a:rPr lang="hr-HR" sz="2400" dirty="0"/>
            </a:br>
            <a:r>
              <a:rPr lang="hr-HR" sz="2400" dirty="0"/>
              <a:t>4 Za (neizvorne govornike), engleski jezik može katkada biti teško razumjeti.</a:t>
            </a:r>
            <a:br>
              <a:rPr lang="hr-HR" sz="2400" dirty="0"/>
            </a:br>
            <a:r>
              <a:rPr lang="hr-HR" sz="2400" dirty="0"/>
              <a:t>5 (Izvorni govornici) počinju učiti svoj jezik onog trenutka kada se rode.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4D92C2-722C-4FDE-92C0-7AB9F6469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Sliku bilježnice i RB pošalji danas do 19.00 u </a:t>
            </a:r>
            <a:r>
              <a:rPr lang="hr-HR" dirty="0" err="1"/>
              <a:t>Yammer</a:t>
            </a:r>
            <a:r>
              <a:rPr lang="hr-HR"/>
              <a:t> privatno.</a:t>
            </a:r>
          </a:p>
        </p:txBody>
      </p:sp>
    </p:spTree>
    <p:extLst>
      <p:ext uri="{BB962C8B-B14F-4D97-AF65-F5344CB8AC3E}">
        <p14:creationId xmlns:p14="http://schemas.microsoft.com/office/powerpoint/2010/main" val="416737822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239</Words>
  <Application>Microsoft Office PowerPoint</Application>
  <PresentationFormat>Široki zaslon</PresentationFormat>
  <Paragraphs>25</Paragraphs>
  <Slides>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Calibri</vt:lpstr>
      <vt:lpstr>AccentBoxVTI</vt:lpstr>
      <vt:lpstr>IN ENGLISH, PLEASE </vt:lpstr>
      <vt:lpstr>PowerPoint prezentacija</vt:lpstr>
      <vt:lpstr>PowerPoint prezentacija</vt:lpstr>
      <vt:lpstr>U radnoj bilježnici riješi1.b zadatak na 101. stranici. U rečenice trebaš upisati gore ponuđene riječi (prijevod tih riječi ti je u zagradi ovdje dolje). Prijevod rečenica iz RB 1.b zadatak: 1 U školi, učim engleski jezik kao (strani jezik) 2 Hrvatski je moj (materinski jezik) 3 Hrvatski je (službeni jezik) u Republici Hrvatskoj. 4 Za (neizvorne govornike), engleski jezik može katkada biti teško razumjeti. 5 (Izvorni govornici) počinju učiti svoj jezik onog trenutka kada se rode.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ENGLISH, PLEASE</dc:title>
  <dc:creator>Valentina Bertina</dc:creator>
  <cp:lastModifiedBy>Valentina Bertina</cp:lastModifiedBy>
  <cp:revision>2</cp:revision>
  <dcterms:created xsi:type="dcterms:W3CDTF">2020-04-29T17:13:00Z</dcterms:created>
  <dcterms:modified xsi:type="dcterms:W3CDTF">2020-04-29T17:27:52Z</dcterms:modified>
</cp:coreProperties>
</file>