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diagrams/data1.xml" ContentType="application/vnd.openxmlformats-officedocument.drawingml.diagramData+xml"/>
  <Override PartName="/ppt/diagrams/drawing2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F1E10E-BA84-4279-BA8D-A7B2A06DC111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DD295ED-E27D-409A-8C01-83BD3E5FA22D}">
      <dgm:prSet phldrT="[Tekst]" custT="1"/>
      <dgm:spPr/>
      <dgm:t>
        <a:bodyPr/>
        <a:lstStyle/>
        <a:p>
          <a:r>
            <a:rPr lang="en-US" sz="1800" dirty="0" err="1"/>
            <a:t>Vrednote</a:t>
          </a:r>
          <a:endParaRPr lang="en-US" sz="1800" dirty="0"/>
        </a:p>
        <a:p>
          <a:r>
            <a:rPr lang="en-US" sz="1800" dirty="0" err="1"/>
            <a:t>kraljevstva</a:t>
          </a:r>
          <a:r>
            <a:rPr lang="en-US" sz="1800" dirty="0"/>
            <a:t> </a:t>
          </a:r>
        </a:p>
        <a:p>
          <a:r>
            <a:rPr lang="en-US" sz="1800" dirty="0" err="1"/>
            <a:t>Božjeg</a:t>
          </a:r>
          <a:endParaRPr lang="en-US" sz="1800" dirty="0"/>
        </a:p>
      </dgm:t>
    </dgm:pt>
    <dgm:pt modelId="{57CC7F9F-65DE-42CD-AD35-553F3728E6AC}" type="parTrans" cxnId="{F30B4413-ACB6-4D06-BD15-C8DFAA785E43}">
      <dgm:prSet/>
      <dgm:spPr/>
      <dgm:t>
        <a:bodyPr/>
        <a:lstStyle/>
        <a:p>
          <a:endParaRPr lang="en-US"/>
        </a:p>
      </dgm:t>
    </dgm:pt>
    <dgm:pt modelId="{98425BCD-7A49-4100-8895-79B0EAA98E50}" type="sibTrans" cxnId="{F30B4413-ACB6-4D06-BD15-C8DFAA785E43}">
      <dgm:prSet/>
      <dgm:spPr/>
      <dgm:t>
        <a:bodyPr/>
        <a:lstStyle/>
        <a:p>
          <a:endParaRPr lang="en-US"/>
        </a:p>
      </dgm:t>
    </dgm:pt>
    <dgm:pt modelId="{CBC36004-572B-476C-B0F3-59C9F1B146FE}">
      <dgm:prSet phldrT="[Tekst]"/>
      <dgm:spPr/>
      <dgm:t>
        <a:bodyPr/>
        <a:lstStyle/>
        <a:p>
          <a:endParaRPr lang="en-US" dirty="0"/>
        </a:p>
      </dgm:t>
    </dgm:pt>
    <dgm:pt modelId="{91CC50AB-83BC-42C0-B20D-DABCCCB5C0D3}" type="parTrans" cxnId="{A231A3A0-7485-4840-852E-56D42CBCD7A4}">
      <dgm:prSet/>
      <dgm:spPr/>
      <dgm:t>
        <a:bodyPr/>
        <a:lstStyle/>
        <a:p>
          <a:endParaRPr lang="en-US"/>
        </a:p>
      </dgm:t>
    </dgm:pt>
    <dgm:pt modelId="{86D66564-A378-4A95-AAEF-A0F9A9B3AFEC}" type="sibTrans" cxnId="{A231A3A0-7485-4840-852E-56D42CBCD7A4}">
      <dgm:prSet/>
      <dgm:spPr/>
      <dgm:t>
        <a:bodyPr/>
        <a:lstStyle/>
        <a:p>
          <a:endParaRPr lang="en-US"/>
        </a:p>
      </dgm:t>
    </dgm:pt>
    <dgm:pt modelId="{EB726EAA-6682-4F85-8F05-000517155E1C}">
      <dgm:prSet phldrT="[Tekst]"/>
      <dgm:spPr/>
      <dgm:t>
        <a:bodyPr/>
        <a:lstStyle/>
        <a:p>
          <a:endParaRPr lang="en-US" dirty="0"/>
        </a:p>
      </dgm:t>
    </dgm:pt>
    <dgm:pt modelId="{9EE0318E-8110-481A-A64F-118B9AB0E453}" type="parTrans" cxnId="{DB73741E-A4F6-47FC-B991-419ED425C115}">
      <dgm:prSet/>
      <dgm:spPr/>
      <dgm:t>
        <a:bodyPr/>
        <a:lstStyle/>
        <a:p>
          <a:endParaRPr lang="en-US"/>
        </a:p>
      </dgm:t>
    </dgm:pt>
    <dgm:pt modelId="{3184442C-155F-44C9-9860-B6DD577219A1}" type="sibTrans" cxnId="{DB73741E-A4F6-47FC-B991-419ED425C115}">
      <dgm:prSet/>
      <dgm:spPr/>
      <dgm:t>
        <a:bodyPr/>
        <a:lstStyle/>
        <a:p>
          <a:endParaRPr lang="en-US"/>
        </a:p>
      </dgm:t>
    </dgm:pt>
    <dgm:pt modelId="{8E7683E2-AB1D-4098-B3AA-00B7C917B932}">
      <dgm:prSet phldrT="[Tekst]"/>
      <dgm:spPr/>
      <dgm:t>
        <a:bodyPr/>
        <a:lstStyle/>
        <a:p>
          <a:endParaRPr lang="en-US" dirty="0"/>
        </a:p>
      </dgm:t>
    </dgm:pt>
    <dgm:pt modelId="{D55BB222-D22A-4BC5-8CE1-21142EDABF9B}" type="parTrans" cxnId="{9965EE8F-97A8-466F-8AE8-4A5C96C402ED}">
      <dgm:prSet/>
      <dgm:spPr/>
      <dgm:t>
        <a:bodyPr/>
        <a:lstStyle/>
        <a:p>
          <a:endParaRPr lang="en-US"/>
        </a:p>
      </dgm:t>
    </dgm:pt>
    <dgm:pt modelId="{A571B775-BBB7-422A-AFC4-8DE17BE3AB36}" type="sibTrans" cxnId="{9965EE8F-97A8-466F-8AE8-4A5C96C402ED}">
      <dgm:prSet/>
      <dgm:spPr/>
      <dgm:t>
        <a:bodyPr/>
        <a:lstStyle/>
        <a:p>
          <a:endParaRPr lang="en-US"/>
        </a:p>
      </dgm:t>
    </dgm:pt>
    <dgm:pt modelId="{4C2896DE-692D-4158-B77F-9A90E3E31410}">
      <dgm:prSet phldrT="[Tekst]"/>
      <dgm:spPr/>
      <dgm:t>
        <a:bodyPr/>
        <a:lstStyle/>
        <a:p>
          <a:endParaRPr lang="en-US" dirty="0"/>
        </a:p>
      </dgm:t>
    </dgm:pt>
    <dgm:pt modelId="{D3B9EBC6-89E9-41E5-9F3D-ECE655577DF7}" type="parTrans" cxnId="{9AA16CDD-836E-480A-8DE4-2433E0AC1B7B}">
      <dgm:prSet/>
      <dgm:spPr/>
      <dgm:t>
        <a:bodyPr/>
        <a:lstStyle/>
        <a:p>
          <a:endParaRPr lang="en-US"/>
        </a:p>
      </dgm:t>
    </dgm:pt>
    <dgm:pt modelId="{B1F001E5-B938-43B4-B193-764542491966}" type="sibTrans" cxnId="{9AA16CDD-836E-480A-8DE4-2433E0AC1B7B}">
      <dgm:prSet/>
      <dgm:spPr/>
      <dgm:t>
        <a:bodyPr/>
        <a:lstStyle/>
        <a:p>
          <a:endParaRPr lang="en-US"/>
        </a:p>
      </dgm:t>
    </dgm:pt>
    <dgm:pt modelId="{E3A9A527-AF49-44CC-B2EF-4963D8B83A44}">
      <dgm:prSet/>
      <dgm:spPr/>
      <dgm:t>
        <a:bodyPr/>
        <a:lstStyle/>
        <a:p>
          <a:endParaRPr lang="en-US"/>
        </a:p>
      </dgm:t>
    </dgm:pt>
    <dgm:pt modelId="{6EC6C5DD-B791-4620-9D1C-28ADD25AABA5}" type="parTrans" cxnId="{8C2CBD53-777B-46BA-B3B1-7A994D0DB117}">
      <dgm:prSet/>
      <dgm:spPr/>
      <dgm:t>
        <a:bodyPr/>
        <a:lstStyle/>
        <a:p>
          <a:endParaRPr lang="en-US"/>
        </a:p>
      </dgm:t>
    </dgm:pt>
    <dgm:pt modelId="{BA242855-FDB3-4770-93DB-16396F209287}" type="sibTrans" cxnId="{8C2CBD53-777B-46BA-B3B1-7A994D0DB117}">
      <dgm:prSet/>
      <dgm:spPr/>
      <dgm:t>
        <a:bodyPr/>
        <a:lstStyle/>
        <a:p>
          <a:endParaRPr lang="en-US"/>
        </a:p>
      </dgm:t>
    </dgm:pt>
    <dgm:pt modelId="{2E25E230-D666-4653-89C9-B9272D35D63F}" type="pres">
      <dgm:prSet presAssocID="{32F1E10E-BA84-4279-BA8D-A7B2A06DC11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578302B-A3B8-4272-BDA3-0F67DB71241A}" type="pres">
      <dgm:prSet presAssocID="{ADD295ED-E27D-409A-8C01-83BD3E5FA22D}" presName="centerShape" presStyleLbl="node0" presStyleIdx="0" presStyleCnt="1"/>
      <dgm:spPr/>
    </dgm:pt>
    <dgm:pt modelId="{8A8A8610-C20C-470C-A3A2-B8BB91F04D45}" type="pres">
      <dgm:prSet presAssocID="{CBC36004-572B-476C-B0F3-59C9F1B146FE}" presName="node" presStyleLbl="node1" presStyleIdx="0" presStyleCnt="5" custRadScaleRad="101281" custRadScaleInc="9">
        <dgm:presLayoutVars>
          <dgm:bulletEnabled val="1"/>
        </dgm:presLayoutVars>
      </dgm:prSet>
      <dgm:spPr/>
    </dgm:pt>
    <dgm:pt modelId="{48F856F7-AC3E-4E85-B5BC-BBEC2A5F871E}" type="pres">
      <dgm:prSet presAssocID="{CBC36004-572B-476C-B0F3-59C9F1B146FE}" presName="dummy" presStyleCnt="0"/>
      <dgm:spPr/>
    </dgm:pt>
    <dgm:pt modelId="{67EFA85B-289B-4B5C-ABA8-7A11D2E5B77B}" type="pres">
      <dgm:prSet presAssocID="{86D66564-A378-4A95-AAEF-A0F9A9B3AFEC}" presName="sibTrans" presStyleLbl="sibTrans2D1" presStyleIdx="0" presStyleCnt="5" custScaleX="97838" custScaleY="106810" custLinFactNeighborX="22" custLinFactNeighborY="-1877"/>
      <dgm:spPr/>
    </dgm:pt>
    <dgm:pt modelId="{2172E40B-CC43-4B2C-95B3-A91F46C16F66}" type="pres">
      <dgm:prSet presAssocID="{EB726EAA-6682-4F85-8F05-000517155E1C}" presName="node" presStyleLbl="node1" presStyleIdx="1" presStyleCnt="5">
        <dgm:presLayoutVars>
          <dgm:bulletEnabled val="1"/>
        </dgm:presLayoutVars>
      </dgm:prSet>
      <dgm:spPr/>
    </dgm:pt>
    <dgm:pt modelId="{4D9E4955-5A7F-4C9A-964C-EBB1EFB1533F}" type="pres">
      <dgm:prSet presAssocID="{EB726EAA-6682-4F85-8F05-000517155E1C}" presName="dummy" presStyleCnt="0"/>
      <dgm:spPr/>
    </dgm:pt>
    <dgm:pt modelId="{F8F0CB99-5138-44BC-B586-4BDDA4EE12D3}" type="pres">
      <dgm:prSet presAssocID="{3184442C-155F-44C9-9860-B6DD577219A1}" presName="sibTrans" presStyleLbl="sibTrans2D1" presStyleIdx="1" presStyleCnt="5"/>
      <dgm:spPr/>
    </dgm:pt>
    <dgm:pt modelId="{8745CF35-9B77-48C6-9A59-85AFC338FE93}" type="pres">
      <dgm:prSet presAssocID="{8E7683E2-AB1D-4098-B3AA-00B7C917B932}" presName="node" presStyleLbl="node1" presStyleIdx="2" presStyleCnt="5">
        <dgm:presLayoutVars>
          <dgm:bulletEnabled val="1"/>
        </dgm:presLayoutVars>
      </dgm:prSet>
      <dgm:spPr/>
    </dgm:pt>
    <dgm:pt modelId="{2606D713-409D-413D-9D72-DFEF0E479C57}" type="pres">
      <dgm:prSet presAssocID="{8E7683E2-AB1D-4098-B3AA-00B7C917B932}" presName="dummy" presStyleCnt="0"/>
      <dgm:spPr/>
    </dgm:pt>
    <dgm:pt modelId="{A8E0B4EE-5609-4048-B959-1613DE7A6559}" type="pres">
      <dgm:prSet presAssocID="{A571B775-BBB7-422A-AFC4-8DE17BE3AB36}" presName="sibTrans" presStyleLbl="sibTrans2D1" presStyleIdx="2" presStyleCnt="5"/>
      <dgm:spPr/>
    </dgm:pt>
    <dgm:pt modelId="{AF5B003A-1B7F-492D-8176-DBB34586FB11}" type="pres">
      <dgm:prSet presAssocID="{E3A9A527-AF49-44CC-B2EF-4963D8B83A44}" presName="node" presStyleLbl="node1" presStyleIdx="3" presStyleCnt="5">
        <dgm:presLayoutVars>
          <dgm:bulletEnabled val="1"/>
        </dgm:presLayoutVars>
      </dgm:prSet>
      <dgm:spPr/>
    </dgm:pt>
    <dgm:pt modelId="{41C33809-F001-4541-92D4-1AB4EC276D17}" type="pres">
      <dgm:prSet presAssocID="{E3A9A527-AF49-44CC-B2EF-4963D8B83A44}" presName="dummy" presStyleCnt="0"/>
      <dgm:spPr/>
    </dgm:pt>
    <dgm:pt modelId="{29C7E8D2-453D-449D-A710-46141C2BB61F}" type="pres">
      <dgm:prSet presAssocID="{BA242855-FDB3-4770-93DB-16396F209287}" presName="sibTrans" presStyleLbl="sibTrans2D1" presStyleIdx="3" presStyleCnt="5"/>
      <dgm:spPr/>
    </dgm:pt>
    <dgm:pt modelId="{38480A69-8373-43AE-A501-0FB71A78B6F9}" type="pres">
      <dgm:prSet presAssocID="{4C2896DE-692D-4158-B77F-9A90E3E31410}" presName="node" presStyleLbl="node1" presStyleIdx="4" presStyleCnt="5">
        <dgm:presLayoutVars>
          <dgm:bulletEnabled val="1"/>
        </dgm:presLayoutVars>
      </dgm:prSet>
      <dgm:spPr/>
    </dgm:pt>
    <dgm:pt modelId="{FEDF2BE6-08AE-4373-9A2E-1B4E4D319461}" type="pres">
      <dgm:prSet presAssocID="{4C2896DE-692D-4158-B77F-9A90E3E31410}" presName="dummy" presStyleCnt="0"/>
      <dgm:spPr/>
    </dgm:pt>
    <dgm:pt modelId="{5E5F415F-81FC-4A4D-A8B9-E8E5D57F7041}" type="pres">
      <dgm:prSet presAssocID="{B1F001E5-B938-43B4-B193-764542491966}" presName="sibTrans" presStyleLbl="sibTrans2D1" presStyleIdx="4" presStyleCnt="5"/>
      <dgm:spPr/>
    </dgm:pt>
  </dgm:ptLst>
  <dgm:cxnLst>
    <dgm:cxn modelId="{2482EA0C-BD21-4632-A24A-BEB71497AAD9}" type="presOf" srcId="{EB726EAA-6682-4F85-8F05-000517155E1C}" destId="{2172E40B-CC43-4B2C-95B3-A91F46C16F66}" srcOrd="0" destOrd="0" presId="urn:microsoft.com/office/officeart/2005/8/layout/radial6"/>
    <dgm:cxn modelId="{F30B4413-ACB6-4D06-BD15-C8DFAA785E43}" srcId="{32F1E10E-BA84-4279-BA8D-A7B2A06DC111}" destId="{ADD295ED-E27D-409A-8C01-83BD3E5FA22D}" srcOrd="0" destOrd="0" parTransId="{57CC7F9F-65DE-42CD-AD35-553F3728E6AC}" sibTransId="{98425BCD-7A49-4100-8895-79B0EAA98E50}"/>
    <dgm:cxn modelId="{6380271C-2906-463F-8943-541A78F264A7}" type="presOf" srcId="{B1F001E5-B938-43B4-B193-764542491966}" destId="{5E5F415F-81FC-4A4D-A8B9-E8E5D57F7041}" srcOrd="0" destOrd="0" presId="urn:microsoft.com/office/officeart/2005/8/layout/radial6"/>
    <dgm:cxn modelId="{DB73741E-A4F6-47FC-B991-419ED425C115}" srcId="{ADD295ED-E27D-409A-8C01-83BD3E5FA22D}" destId="{EB726EAA-6682-4F85-8F05-000517155E1C}" srcOrd="1" destOrd="0" parTransId="{9EE0318E-8110-481A-A64F-118B9AB0E453}" sibTransId="{3184442C-155F-44C9-9860-B6DD577219A1}"/>
    <dgm:cxn modelId="{F91CFB38-C6F3-496A-AC37-B1111AE68872}" type="presOf" srcId="{CBC36004-572B-476C-B0F3-59C9F1B146FE}" destId="{8A8A8610-C20C-470C-A3A2-B8BB91F04D45}" srcOrd="0" destOrd="0" presId="urn:microsoft.com/office/officeart/2005/8/layout/radial6"/>
    <dgm:cxn modelId="{AB7F6739-6FAE-43BB-ADF6-9F9BBCF563FD}" type="presOf" srcId="{8E7683E2-AB1D-4098-B3AA-00B7C917B932}" destId="{8745CF35-9B77-48C6-9A59-85AFC338FE93}" srcOrd="0" destOrd="0" presId="urn:microsoft.com/office/officeart/2005/8/layout/radial6"/>
    <dgm:cxn modelId="{AA4C943B-C8A2-41D0-ABF7-23812784CA35}" type="presOf" srcId="{32F1E10E-BA84-4279-BA8D-A7B2A06DC111}" destId="{2E25E230-D666-4653-89C9-B9272D35D63F}" srcOrd="0" destOrd="0" presId="urn:microsoft.com/office/officeart/2005/8/layout/radial6"/>
    <dgm:cxn modelId="{AFB1E96D-E76F-4CA1-95B8-F9DDC29F2B2F}" type="presOf" srcId="{E3A9A527-AF49-44CC-B2EF-4963D8B83A44}" destId="{AF5B003A-1B7F-492D-8176-DBB34586FB11}" srcOrd="0" destOrd="0" presId="urn:microsoft.com/office/officeart/2005/8/layout/radial6"/>
    <dgm:cxn modelId="{8C2CBD53-777B-46BA-B3B1-7A994D0DB117}" srcId="{ADD295ED-E27D-409A-8C01-83BD3E5FA22D}" destId="{E3A9A527-AF49-44CC-B2EF-4963D8B83A44}" srcOrd="3" destOrd="0" parTransId="{6EC6C5DD-B791-4620-9D1C-28ADD25AABA5}" sibTransId="{BA242855-FDB3-4770-93DB-16396F209287}"/>
    <dgm:cxn modelId="{E067F87B-F1B1-4577-B975-A55722C599AA}" type="presOf" srcId="{4C2896DE-692D-4158-B77F-9A90E3E31410}" destId="{38480A69-8373-43AE-A501-0FB71A78B6F9}" srcOrd="0" destOrd="0" presId="urn:microsoft.com/office/officeart/2005/8/layout/radial6"/>
    <dgm:cxn modelId="{6F473B7D-073D-498B-B862-25A81659E841}" type="presOf" srcId="{ADD295ED-E27D-409A-8C01-83BD3E5FA22D}" destId="{C578302B-A3B8-4272-BDA3-0F67DB71241A}" srcOrd="0" destOrd="0" presId="urn:microsoft.com/office/officeart/2005/8/layout/radial6"/>
    <dgm:cxn modelId="{9965EE8F-97A8-466F-8AE8-4A5C96C402ED}" srcId="{ADD295ED-E27D-409A-8C01-83BD3E5FA22D}" destId="{8E7683E2-AB1D-4098-B3AA-00B7C917B932}" srcOrd="2" destOrd="0" parTransId="{D55BB222-D22A-4BC5-8CE1-21142EDABF9B}" sibTransId="{A571B775-BBB7-422A-AFC4-8DE17BE3AB36}"/>
    <dgm:cxn modelId="{A231A3A0-7485-4840-852E-56D42CBCD7A4}" srcId="{ADD295ED-E27D-409A-8C01-83BD3E5FA22D}" destId="{CBC36004-572B-476C-B0F3-59C9F1B146FE}" srcOrd="0" destOrd="0" parTransId="{91CC50AB-83BC-42C0-B20D-DABCCCB5C0D3}" sibTransId="{86D66564-A378-4A95-AAEF-A0F9A9B3AFEC}"/>
    <dgm:cxn modelId="{39A4E0D1-745A-481D-9CDF-810E671FC135}" type="presOf" srcId="{BA242855-FDB3-4770-93DB-16396F209287}" destId="{29C7E8D2-453D-449D-A710-46141C2BB61F}" srcOrd="0" destOrd="0" presId="urn:microsoft.com/office/officeart/2005/8/layout/radial6"/>
    <dgm:cxn modelId="{1FA25DD5-14E1-45E3-B4AF-A71E79C6457B}" type="presOf" srcId="{A571B775-BBB7-422A-AFC4-8DE17BE3AB36}" destId="{A8E0B4EE-5609-4048-B959-1613DE7A6559}" srcOrd="0" destOrd="0" presId="urn:microsoft.com/office/officeart/2005/8/layout/radial6"/>
    <dgm:cxn modelId="{9AA16CDD-836E-480A-8DE4-2433E0AC1B7B}" srcId="{ADD295ED-E27D-409A-8C01-83BD3E5FA22D}" destId="{4C2896DE-692D-4158-B77F-9A90E3E31410}" srcOrd="4" destOrd="0" parTransId="{D3B9EBC6-89E9-41E5-9F3D-ECE655577DF7}" sibTransId="{B1F001E5-B938-43B4-B193-764542491966}"/>
    <dgm:cxn modelId="{5A3D06E1-6147-49EF-B8C0-637B46889255}" type="presOf" srcId="{3184442C-155F-44C9-9860-B6DD577219A1}" destId="{F8F0CB99-5138-44BC-B586-4BDDA4EE12D3}" srcOrd="0" destOrd="0" presId="urn:microsoft.com/office/officeart/2005/8/layout/radial6"/>
    <dgm:cxn modelId="{167FD5FB-EB6F-4524-863A-D601F22CC8A9}" type="presOf" srcId="{86D66564-A378-4A95-AAEF-A0F9A9B3AFEC}" destId="{67EFA85B-289B-4B5C-ABA8-7A11D2E5B77B}" srcOrd="0" destOrd="0" presId="urn:microsoft.com/office/officeart/2005/8/layout/radial6"/>
    <dgm:cxn modelId="{F64CA937-C70C-44F4-AEDE-20B6AB94AB25}" type="presParOf" srcId="{2E25E230-D666-4653-89C9-B9272D35D63F}" destId="{C578302B-A3B8-4272-BDA3-0F67DB71241A}" srcOrd="0" destOrd="0" presId="urn:microsoft.com/office/officeart/2005/8/layout/radial6"/>
    <dgm:cxn modelId="{FD499C3E-8FD5-45F3-9FC9-26F0A511A693}" type="presParOf" srcId="{2E25E230-D666-4653-89C9-B9272D35D63F}" destId="{8A8A8610-C20C-470C-A3A2-B8BB91F04D45}" srcOrd="1" destOrd="0" presId="urn:microsoft.com/office/officeart/2005/8/layout/radial6"/>
    <dgm:cxn modelId="{2D0176C3-7D82-4F40-9AD0-50463B7BDE90}" type="presParOf" srcId="{2E25E230-D666-4653-89C9-B9272D35D63F}" destId="{48F856F7-AC3E-4E85-B5BC-BBEC2A5F871E}" srcOrd="2" destOrd="0" presId="urn:microsoft.com/office/officeart/2005/8/layout/radial6"/>
    <dgm:cxn modelId="{A6F6517B-9745-4887-9639-2DC2AC49302D}" type="presParOf" srcId="{2E25E230-D666-4653-89C9-B9272D35D63F}" destId="{67EFA85B-289B-4B5C-ABA8-7A11D2E5B77B}" srcOrd="3" destOrd="0" presId="urn:microsoft.com/office/officeart/2005/8/layout/radial6"/>
    <dgm:cxn modelId="{ABE96C62-EDDC-4473-A8AB-A6F9ACA74318}" type="presParOf" srcId="{2E25E230-D666-4653-89C9-B9272D35D63F}" destId="{2172E40B-CC43-4B2C-95B3-A91F46C16F66}" srcOrd="4" destOrd="0" presId="urn:microsoft.com/office/officeart/2005/8/layout/radial6"/>
    <dgm:cxn modelId="{ECDE1747-875B-4BF5-814C-5DD4EFC8DF96}" type="presParOf" srcId="{2E25E230-D666-4653-89C9-B9272D35D63F}" destId="{4D9E4955-5A7F-4C9A-964C-EBB1EFB1533F}" srcOrd="5" destOrd="0" presId="urn:microsoft.com/office/officeart/2005/8/layout/radial6"/>
    <dgm:cxn modelId="{61E638EF-42E7-4EF6-B7DE-531C0BC224B5}" type="presParOf" srcId="{2E25E230-D666-4653-89C9-B9272D35D63F}" destId="{F8F0CB99-5138-44BC-B586-4BDDA4EE12D3}" srcOrd="6" destOrd="0" presId="urn:microsoft.com/office/officeart/2005/8/layout/radial6"/>
    <dgm:cxn modelId="{85146782-B858-4628-A541-E072336B75AD}" type="presParOf" srcId="{2E25E230-D666-4653-89C9-B9272D35D63F}" destId="{8745CF35-9B77-48C6-9A59-85AFC338FE93}" srcOrd="7" destOrd="0" presId="urn:microsoft.com/office/officeart/2005/8/layout/radial6"/>
    <dgm:cxn modelId="{653BE4AD-AB4F-4130-8879-4C1C32A61F48}" type="presParOf" srcId="{2E25E230-D666-4653-89C9-B9272D35D63F}" destId="{2606D713-409D-413D-9D72-DFEF0E479C57}" srcOrd="8" destOrd="0" presId="urn:microsoft.com/office/officeart/2005/8/layout/radial6"/>
    <dgm:cxn modelId="{D544D911-10F4-4943-B0CC-4444BE574CBA}" type="presParOf" srcId="{2E25E230-D666-4653-89C9-B9272D35D63F}" destId="{A8E0B4EE-5609-4048-B959-1613DE7A6559}" srcOrd="9" destOrd="0" presId="urn:microsoft.com/office/officeart/2005/8/layout/radial6"/>
    <dgm:cxn modelId="{90EFA8C8-1879-414C-89F3-DEF18324CBB1}" type="presParOf" srcId="{2E25E230-D666-4653-89C9-B9272D35D63F}" destId="{AF5B003A-1B7F-492D-8176-DBB34586FB11}" srcOrd="10" destOrd="0" presId="urn:microsoft.com/office/officeart/2005/8/layout/radial6"/>
    <dgm:cxn modelId="{AC0F45EE-F112-4BA0-86BB-1E66BD6800B2}" type="presParOf" srcId="{2E25E230-D666-4653-89C9-B9272D35D63F}" destId="{41C33809-F001-4541-92D4-1AB4EC276D17}" srcOrd="11" destOrd="0" presId="urn:microsoft.com/office/officeart/2005/8/layout/radial6"/>
    <dgm:cxn modelId="{E722E4C2-1C29-4CD4-B270-14869849F9B4}" type="presParOf" srcId="{2E25E230-D666-4653-89C9-B9272D35D63F}" destId="{29C7E8D2-453D-449D-A710-46141C2BB61F}" srcOrd="12" destOrd="0" presId="urn:microsoft.com/office/officeart/2005/8/layout/radial6"/>
    <dgm:cxn modelId="{EEFCDD67-ED39-4B88-88FF-9EE62C92AF78}" type="presParOf" srcId="{2E25E230-D666-4653-89C9-B9272D35D63F}" destId="{38480A69-8373-43AE-A501-0FB71A78B6F9}" srcOrd="13" destOrd="0" presId="urn:microsoft.com/office/officeart/2005/8/layout/radial6"/>
    <dgm:cxn modelId="{03486A89-01EB-43E9-88F5-1A97A1E74603}" type="presParOf" srcId="{2E25E230-D666-4653-89C9-B9272D35D63F}" destId="{FEDF2BE6-08AE-4373-9A2E-1B4E4D319461}" srcOrd="14" destOrd="0" presId="urn:microsoft.com/office/officeart/2005/8/layout/radial6"/>
    <dgm:cxn modelId="{05465288-D263-4F09-A3A3-4B574204FA00}" type="presParOf" srcId="{2E25E230-D666-4653-89C9-B9272D35D63F}" destId="{5E5F415F-81FC-4A4D-A8B9-E8E5D57F7041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F1E10E-BA84-4279-BA8D-A7B2A06DC111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DD295ED-E27D-409A-8C01-83BD3E5FA22D}">
      <dgm:prSet phldrT="[Tekst]" custT="1"/>
      <dgm:spPr/>
      <dgm:t>
        <a:bodyPr/>
        <a:lstStyle/>
        <a:p>
          <a:r>
            <a:rPr lang="en-US" sz="1800" dirty="0" err="1"/>
            <a:t>Vrednote</a:t>
          </a:r>
          <a:endParaRPr lang="en-US" sz="1800" dirty="0"/>
        </a:p>
        <a:p>
          <a:r>
            <a:rPr lang="en-US" sz="1800" dirty="0" err="1"/>
            <a:t>Božjeg</a:t>
          </a:r>
          <a:endParaRPr lang="en-US" sz="1800" dirty="0"/>
        </a:p>
        <a:p>
          <a:r>
            <a:rPr lang="en-US" sz="1800" dirty="0" err="1"/>
            <a:t>kraljevstva</a:t>
          </a:r>
          <a:r>
            <a:rPr lang="en-US" sz="1800" dirty="0"/>
            <a:t> </a:t>
          </a:r>
        </a:p>
        <a:p>
          <a:endParaRPr lang="en-US" sz="1200" dirty="0"/>
        </a:p>
      </dgm:t>
    </dgm:pt>
    <dgm:pt modelId="{57CC7F9F-65DE-42CD-AD35-553F3728E6AC}" type="parTrans" cxnId="{F30B4413-ACB6-4D06-BD15-C8DFAA785E43}">
      <dgm:prSet/>
      <dgm:spPr/>
      <dgm:t>
        <a:bodyPr/>
        <a:lstStyle/>
        <a:p>
          <a:endParaRPr lang="en-US"/>
        </a:p>
      </dgm:t>
    </dgm:pt>
    <dgm:pt modelId="{98425BCD-7A49-4100-8895-79B0EAA98E50}" type="sibTrans" cxnId="{F30B4413-ACB6-4D06-BD15-C8DFAA785E43}">
      <dgm:prSet/>
      <dgm:spPr/>
      <dgm:t>
        <a:bodyPr/>
        <a:lstStyle/>
        <a:p>
          <a:endParaRPr lang="en-US"/>
        </a:p>
      </dgm:t>
    </dgm:pt>
    <dgm:pt modelId="{CBC36004-572B-476C-B0F3-59C9F1B146FE}">
      <dgm:prSet phldrT="[Tekst]" custT="1"/>
      <dgm:spPr/>
      <dgm:t>
        <a:bodyPr/>
        <a:lstStyle/>
        <a:p>
          <a:r>
            <a:rPr lang="en-US" sz="1200" dirty="0"/>
            <a:t>LJUBAV</a:t>
          </a:r>
        </a:p>
      </dgm:t>
    </dgm:pt>
    <dgm:pt modelId="{91CC50AB-83BC-42C0-B20D-DABCCCB5C0D3}" type="parTrans" cxnId="{A231A3A0-7485-4840-852E-56D42CBCD7A4}">
      <dgm:prSet/>
      <dgm:spPr/>
      <dgm:t>
        <a:bodyPr/>
        <a:lstStyle/>
        <a:p>
          <a:endParaRPr lang="en-US"/>
        </a:p>
      </dgm:t>
    </dgm:pt>
    <dgm:pt modelId="{86D66564-A378-4A95-AAEF-A0F9A9B3AFEC}" type="sibTrans" cxnId="{A231A3A0-7485-4840-852E-56D42CBCD7A4}">
      <dgm:prSet/>
      <dgm:spPr/>
      <dgm:t>
        <a:bodyPr/>
        <a:lstStyle/>
        <a:p>
          <a:endParaRPr lang="en-US"/>
        </a:p>
      </dgm:t>
    </dgm:pt>
    <dgm:pt modelId="{EB726EAA-6682-4F85-8F05-000517155E1C}">
      <dgm:prSet phldrT="[Tekst]" custT="1"/>
      <dgm:spPr/>
      <dgm:t>
        <a:bodyPr/>
        <a:lstStyle/>
        <a:p>
          <a:r>
            <a:rPr lang="en-US" sz="900" dirty="0"/>
            <a:t>OPRAŠTANJE</a:t>
          </a:r>
        </a:p>
      </dgm:t>
    </dgm:pt>
    <dgm:pt modelId="{9EE0318E-8110-481A-A64F-118B9AB0E453}" type="parTrans" cxnId="{DB73741E-A4F6-47FC-B991-419ED425C115}">
      <dgm:prSet/>
      <dgm:spPr/>
      <dgm:t>
        <a:bodyPr/>
        <a:lstStyle/>
        <a:p>
          <a:endParaRPr lang="en-US"/>
        </a:p>
      </dgm:t>
    </dgm:pt>
    <dgm:pt modelId="{3184442C-155F-44C9-9860-B6DD577219A1}" type="sibTrans" cxnId="{DB73741E-A4F6-47FC-B991-419ED425C115}">
      <dgm:prSet/>
      <dgm:spPr/>
      <dgm:t>
        <a:bodyPr/>
        <a:lstStyle/>
        <a:p>
          <a:endParaRPr lang="en-US"/>
        </a:p>
      </dgm:t>
    </dgm:pt>
    <dgm:pt modelId="{8E7683E2-AB1D-4098-B3AA-00B7C917B932}">
      <dgm:prSet phldrT="[Tekst]"/>
      <dgm:spPr/>
      <dgm:t>
        <a:bodyPr/>
        <a:lstStyle/>
        <a:p>
          <a:r>
            <a:rPr lang="en-US" dirty="0"/>
            <a:t>BLAGOST</a:t>
          </a:r>
        </a:p>
      </dgm:t>
    </dgm:pt>
    <dgm:pt modelId="{D55BB222-D22A-4BC5-8CE1-21142EDABF9B}" type="parTrans" cxnId="{9965EE8F-97A8-466F-8AE8-4A5C96C402ED}">
      <dgm:prSet/>
      <dgm:spPr/>
      <dgm:t>
        <a:bodyPr/>
        <a:lstStyle/>
        <a:p>
          <a:endParaRPr lang="en-US"/>
        </a:p>
      </dgm:t>
    </dgm:pt>
    <dgm:pt modelId="{A571B775-BBB7-422A-AFC4-8DE17BE3AB36}" type="sibTrans" cxnId="{9965EE8F-97A8-466F-8AE8-4A5C96C402ED}">
      <dgm:prSet/>
      <dgm:spPr/>
      <dgm:t>
        <a:bodyPr/>
        <a:lstStyle/>
        <a:p>
          <a:endParaRPr lang="en-US"/>
        </a:p>
      </dgm:t>
    </dgm:pt>
    <dgm:pt modelId="{4C2896DE-692D-4158-B77F-9A90E3E31410}">
      <dgm:prSet phldrT="[Tekst]" custT="1"/>
      <dgm:spPr/>
      <dgm:t>
        <a:bodyPr/>
        <a:lstStyle/>
        <a:p>
          <a:r>
            <a:rPr lang="en-US" sz="1100" dirty="0"/>
            <a:t>MILOSRĐE</a:t>
          </a:r>
        </a:p>
      </dgm:t>
    </dgm:pt>
    <dgm:pt modelId="{D3B9EBC6-89E9-41E5-9F3D-ECE655577DF7}" type="parTrans" cxnId="{9AA16CDD-836E-480A-8DE4-2433E0AC1B7B}">
      <dgm:prSet/>
      <dgm:spPr/>
      <dgm:t>
        <a:bodyPr/>
        <a:lstStyle/>
        <a:p>
          <a:endParaRPr lang="en-US"/>
        </a:p>
      </dgm:t>
    </dgm:pt>
    <dgm:pt modelId="{B1F001E5-B938-43B4-B193-764542491966}" type="sibTrans" cxnId="{9AA16CDD-836E-480A-8DE4-2433E0AC1B7B}">
      <dgm:prSet/>
      <dgm:spPr/>
      <dgm:t>
        <a:bodyPr/>
        <a:lstStyle/>
        <a:p>
          <a:endParaRPr lang="en-US"/>
        </a:p>
      </dgm:t>
    </dgm:pt>
    <dgm:pt modelId="{E3A9A527-AF49-44CC-B2EF-4963D8B83A44}">
      <dgm:prSet custT="1"/>
      <dgm:spPr/>
      <dgm:t>
        <a:bodyPr/>
        <a:lstStyle/>
        <a:p>
          <a:r>
            <a:rPr lang="en-US" sz="800" dirty="0"/>
            <a:t>DAREŽLJIVOST</a:t>
          </a:r>
        </a:p>
      </dgm:t>
    </dgm:pt>
    <dgm:pt modelId="{6EC6C5DD-B791-4620-9D1C-28ADD25AABA5}" type="parTrans" cxnId="{8C2CBD53-777B-46BA-B3B1-7A994D0DB117}">
      <dgm:prSet/>
      <dgm:spPr/>
      <dgm:t>
        <a:bodyPr/>
        <a:lstStyle/>
        <a:p>
          <a:endParaRPr lang="en-US"/>
        </a:p>
      </dgm:t>
    </dgm:pt>
    <dgm:pt modelId="{BA242855-FDB3-4770-93DB-16396F209287}" type="sibTrans" cxnId="{8C2CBD53-777B-46BA-B3B1-7A994D0DB117}">
      <dgm:prSet/>
      <dgm:spPr/>
      <dgm:t>
        <a:bodyPr/>
        <a:lstStyle/>
        <a:p>
          <a:endParaRPr lang="en-US"/>
        </a:p>
      </dgm:t>
    </dgm:pt>
    <dgm:pt modelId="{2E25E230-D666-4653-89C9-B9272D35D63F}" type="pres">
      <dgm:prSet presAssocID="{32F1E10E-BA84-4279-BA8D-A7B2A06DC11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578302B-A3B8-4272-BDA3-0F67DB71241A}" type="pres">
      <dgm:prSet presAssocID="{ADD295ED-E27D-409A-8C01-83BD3E5FA22D}" presName="centerShape" presStyleLbl="node0" presStyleIdx="0" presStyleCnt="1"/>
      <dgm:spPr/>
    </dgm:pt>
    <dgm:pt modelId="{8A8A8610-C20C-470C-A3A2-B8BB91F04D45}" type="pres">
      <dgm:prSet presAssocID="{CBC36004-572B-476C-B0F3-59C9F1B146FE}" presName="node" presStyleLbl="node1" presStyleIdx="0" presStyleCnt="5" custRadScaleRad="101281" custRadScaleInc="9">
        <dgm:presLayoutVars>
          <dgm:bulletEnabled val="1"/>
        </dgm:presLayoutVars>
      </dgm:prSet>
      <dgm:spPr/>
    </dgm:pt>
    <dgm:pt modelId="{48F856F7-AC3E-4E85-B5BC-BBEC2A5F871E}" type="pres">
      <dgm:prSet presAssocID="{CBC36004-572B-476C-B0F3-59C9F1B146FE}" presName="dummy" presStyleCnt="0"/>
      <dgm:spPr/>
    </dgm:pt>
    <dgm:pt modelId="{67EFA85B-289B-4B5C-ABA8-7A11D2E5B77B}" type="pres">
      <dgm:prSet presAssocID="{86D66564-A378-4A95-AAEF-A0F9A9B3AFEC}" presName="sibTrans" presStyleLbl="sibTrans2D1" presStyleIdx="0" presStyleCnt="5" custScaleX="97838" custScaleY="106810" custLinFactNeighborX="22" custLinFactNeighborY="-1877"/>
      <dgm:spPr/>
    </dgm:pt>
    <dgm:pt modelId="{2172E40B-CC43-4B2C-95B3-A91F46C16F66}" type="pres">
      <dgm:prSet presAssocID="{EB726EAA-6682-4F85-8F05-000517155E1C}" presName="node" presStyleLbl="node1" presStyleIdx="1" presStyleCnt="5">
        <dgm:presLayoutVars>
          <dgm:bulletEnabled val="1"/>
        </dgm:presLayoutVars>
      </dgm:prSet>
      <dgm:spPr/>
    </dgm:pt>
    <dgm:pt modelId="{4D9E4955-5A7F-4C9A-964C-EBB1EFB1533F}" type="pres">
      <dgm:prSet presAssocID="{EB726EAA-6682-4F85-8F05-000517155E1C}" presName="dummy" presStyleCnt="0"/>
      <dgm:spPr/>
    </dgm:pt>
    <dgm:pt modelId="{F8F0CB99-5138-44BC-B586-4BDDA4EE12D3}" type="pres">
      <dgm:prSet presAssocID="{3184442C-155F-44C9-9860-B6DD577219A1}" presName="sibTrans" presStyleLbl="sibTrans2D1" presStyleIdx="1" presStyleCnt="5"/>
      <dgm:spPr/>
    </dgm:pt>
    <dgm:pt modelId="{8745CF35-9B77-48C6-9A59-85AFC338FE93}" type="pres">
      <dgm:prSet presAssocID="{8E7683E2-AB1D-4098-B3AA-00B7C917B932}" presName="node" presStyleLbl="node1" presStyleIdx="2" presStyleCnt="5">
        <dgm:presLayoutVars>
          <dgm:bulletEnabled val="1"/>
        </dgm:presLayoutVars>
      </dgm:prSet>
      <dgm:spPr/>
    </dgm:pt>
    <dgm:pt modelId="{2606D713-409D-413D-9D72-DFEF0E479C57}" type="pres">
      <dgm:prSet presAssocID="{8E7683E2-AB1D-4098-B3AA-00B7C917B932}" presName="dummy" presStyleCnt="0"/>
      <dgm:spPr/>
    </dgm:pt>
    <dgm:pt modelId="{A8E0B4EE-5609-4048-B959-1613DE7A6559}" type="pres">
      <dgm:prSet presAssocID="{A571B775-BBB7-422A-AFC4-8DE17BE3AB36}" presName="sibTrans" presStyleLbl="sibTrans2D1" presStyleIdx="2" presStyleCnt="5"/>
      <dgm:spPr/>
    </dgm:pt>
    <dgm:pt modelId="{AF5B003A-1B7F-492D-8176-DBB34586FB11}" type="pres">
      <dgm:prSet presAssocID="{E3A9A527-AF49-44CC-B2EF-4963D8B83A44}" presName="node" presStyleLbl="node1" presStyleIdx="3" presStyleCnt="5">
        <dgm:presLayoutVars>
          <dgm:bulletEnabled val="1"/>
        </dgm:presLayoutVars>
      </dgm:prSet>
      <dgm:spPr/>
    </dgm:pt>
    <dgm:pt modelId="{41C33809-F001-4541-92D4-1AB4EC276D17}" type="pres">
      <dgm:prSet presAssocID="{E3A9A527-AF49-44CC-B2EF-4963D8B83A44}" presName="dummy" presStyleCnt="0"/>
      <dgm:spPr/>
    </dgm:pt>
    <dgm:pt modelId="{29C7E8D2-453D-449D-A710-46141C2BB61F}" type="pres">
      <dgm:prSet presAssocID="{BA242855-FDB3-4770-93DB-16396F209287}" presName="sibTrans" presStyleLbl="sibTrans2D1" presStyleIdx="3" presStyleCnt="5"/>
      <dgm:spPr/>
    </dgm:pt>
    <dgm:pt modelId="{38480A69-8373-43AE-A501-0FB71A78B6F9}" type="pres">
      <dgm:prSet presAssocID="{4C2896DE-692D-4158-B77F-9A90E3E31410}" presName="node" presStyleLbl="node1" presStyleIdx="4" presStyleCnt="5">
        <dgm:presLayoutVars>
          <dgm:bulletEnabled val="1"/>
        </dgm:presLayoutVars>
      </dgm:prSet>
      <dgm:spPr/>
    </dgm:pt>
    <dgm:pt modelId="{FEDF2BE6-08AE-4373-9A2E-1B4E4D319461}" type="pres">
      <dgm:prSet presAssocID="{4C2896DE-692D-4158-B77F-9A90E3E31410}" presName="dummy" presStyleCnt="0"/>
      <dgm:spPr/>
    </dgm:pt>
    <dgm:pt modelId="{5E5F415F-81FC-4A4D-A8B9-E8E5D57F7041}" type="pres">
      <dgm:prSet presAssocID="{B1F001E5-B938-43B4-B193-764542491966}" presName="sibTrans" presStyleLbl="sibTrans2D1" presStyleIdx="4" presStyleCnt="5"/>
      <dgm:spPr/>
    </dgm:pt>
  </dgm:ptLst>
  <dgm:cxnLst>
    <dgm:cxn modelId="{2482EA0C-BD21-4632-A24A-BEB71497AAD9}" type="presOf" srcId="{EB726EAA-6682-4F85-8F05-000517155E1C}" destId="{2172E40B-CC43-4B2C-95B3-A91F46C16F66}" srcOrd="0" destOrd="0" presId="urn:microsoft.com/office/officeart/2005/8/layout/radial6"/>
    <dgm:cxn modelId="{F30B4413-ACB6-4D06-BD15-C8DFAA785E43}" srcId="{32F1E10E-BA84-4279-BA8D-A7B2A06DC111}" destId="{ADD295ED-E27D-409A-8C01-83BD3E5FA22D}" srcOrd="0" destOrd="0" parTransId="{57CC7F9F-65DE-42CD-AD35-553F3728E6AC}" sibTransId="{98425BCD-7A49-4100-8895-79B0EAA98E50}"/>
    <dgm:cxn modelId="{6380271C-2906-463F-8943-541A78F264A7}" type="presOf" srcId="{B1F001E5-B938-43B4-B193-764542491966}" destId="{5E5F415F-81FC-4A4D-A8B9-E8E5D57F7041}" srcOrd="0" destOrd="0" presId="urn:microsoft.com/office/officeart/2005/8/layout/radial6"/>
    <dgm:cxn modelId="{DB73741E-A4F6-47FC-B991-419ED425C115}" srcId="{ADD295ED-E27D-409A-8C01-83BD3E5FA22D}" destId="{EB726EAA-6682-4F85-8F05-000517155E1C}" srcOrd="1" destOrd="0" parTransId="{9EE0318E-8110-481A-A64F-118B9AB0E453}" sibTransId="{3184442C-155F-44C9-9860-B6DD577219A1}"/>
    <dgm:cxn modelId="{F91CFB38-C6F3-496A-AC37-B1111AE68872}" type="presOf" srcId="{CBC36004-572B-476C-B0F3-59C9F1B146FE}" destId="{8A8A8610-C20C-470C-A3A2-B8BB91F04D45}" srcOrd="0" destOrd="0" presId="urn:microsoft.com/office/officeart/2005/8/layout/radial6"/>
    <dgm:cxn modelId="{AB7F6739-6FAE-43BB-ADF6-9F9BBCF563FD}" type="presOf" srcId="{8E7683E2-AB1D-4098-B3AA-00B7C917B932}" destId="{8745CF35-9B77-48C6-9A59-85AFC338FE93}" srcOrd="0" destOrd="0" presId="urn:microsoft.com/office/officeart/2005/8/layout/radial6"/>
    <dgm:cxn modelId="{AA4C943B-C8A2-41D0-ABF7-23812784CA35}" type="presOf" srcId="{32F1E10E-BA84-4279-BA8D-A7B2A06DC111}" destId="{2E25E230-D666-4653-89C9-B9272D35D63F}" srcOrd="0" destOrd="0" presId="urn:microsoft.com/office/officeart/2005/8/layout/radial6"/>
    <dgm:cxn modelId="{AFB1E96D-E76F-4CA1-95B8-F9DDC29F2B2F}" type="presOf" srcId="{E3A9A527-AF49-44CC-B2EF-4963D8B83A44}" destId="{AF5B003A-1B7F-492D-8176-DBB34586FB11}" srcOrd="0" destOrd="0" presId="urn:microsoft.com/office/officeart/2005/8/layout/radial6"/>
    <dgm:cxn modelId="{8C2CBD53-777B-46BA-B3B1-7A994D0DB117}" srcId="{ADD295ED-E27D-409A-8C01-83BD3E5FA22D}" destId="{E3A9A527-AF49-44CC-B2EF-4963D8B83A44}" srcOrd="3" destOrd="0" parTransId="{6EC6C5DD-B791-4620-9D1C-28ADD25AABA5}" sibTransId="{BA242855-FDB3-4770-93DB-16396F209287}"/>
    <dgm:cxn modelId="{E067F87B-F1B1-4577-B975-A55722C599AA}" type="presOf" srcId="{4C2896DE-692D-4158-B77F-9A90E3E31410}" destId="{38480A69-8373-43AE-A501-0FB71A78B6F9}" srcOrd="0" destOrd="0" presId="urn:microsoft.com/office/officeart/2005/8/layout/radial6"/>
    <dgm:cxn modelId="{6F473B7D-073D-498B-B862-25A81659E841}" type="presOf" srcId="{ADD295ED-E27D-409A-8C01-83BD3E5FA22D}" destId="{C578302B-A3B8-4272-BDA3-0F67DB71241A}" srcOrd="0" destOrd="0" presId="urn:microsoft.com/office/officeart/2005/8/layout/radial6"/>
    <dgm:cxn modelId="{9965EE8F-97A8-466F-8AE8-4A5C96C402ED}" srcId="{ADD295ED-E27D-409A-8C01-83BD3E5FA22D}" destId="{8E7683E2-AB1D-4098-B3AA-00B7C917B932}" srcOrd="2" destOrd="0" parTransId="{D55BB222-D22A-4BC5-8CE1-21142EDABF9B}" sibTransId="{A571B775-BBB7-422A-AFC4-8DE17BE3AB36}"/>
    <dgm:cxn modelId="{A231A3A0-7485-4840-852E-56D42CBCD7A4}" srcId="{ADD295ED-E27D-409A-8C01-83BD3E5FA22D}" destId="{CBC36004-572B-476C-B0F3-59C9F1B146FE}" srcOrd="0" destOrd="0" parTransId="{91CC50AB-83BC-42C0-B20D-DABCCCB5C0D3}" sibTransId="{86D66564-A378-4A95-AAEF-A0F9A9B3AFEC}"/>
    <dgm:cxn modelId="{39A4E0D1-745A-481D-9CDF-810E671FC135}" type="presOf" srcId="{BA242855-FDB3-4770-93DB-16396F209287}" destId="{29C7E8D2-453D-449D-A710-46141C2BB61F}" srcOrd="0" destOrd="0" presId="urn:microsoft.com/office/officeart/2005/8/layout/radial6"/>
    <dgm:cxn modelId="{1FA25DD5-14E1-45E3-B4AF-A71E79C6457B}" type="presOf" srcId="{A571B775-BBB7-422A-AFC4-8DE17BE3AB36}" destId="{A8E0B4EE-5609-4048-B959-1613DE7A6559}" srcOrd="0" destOrd="0" presId="urn:microsoft.com/office/officeart/2005/8/layout/radial6"/>
    <dgm:cxn modelId="{9AA16CDD-836E-480A-8DE4-2433E0AC1B7B}" srcId="{ADD295ED-E27D-409A-8C01-83BD3E5FA22D}" destId="{4C2896DE-692D-4158-B77F-9A90E3E31410}" srcOrd="4" destOrd="0" parTransId="{D3B9EBC6-89E9-41E5-9F3D-ECE655577DF7}" sibTransId="{B1F001E5-B938-43B4-B193-764542491966}"/>
    <dgm:cxn modelId="{5A3D06E1-6147-49EF-B8C0-637B46889255}" type="presOf" srcId="{3184442C-155F-44C9-9860-B6DD577219A1}" destId="{F8F0CB99-5138-44BC-B586-4BDDA4EE12D3}" srcOrd="0" destOrd="0" presId="urn:microsoft.com/office/officeart/2005/8/layout/radial6"/>
    <dgm:cxn modelId="{167FD5FB-EB6F-4524-863A-D601F22CC8A9}" type="presOf" srcId="{86D66564-A378-4A95-AAEF-A0F9A9B3AFEC}" destId="{67EFA85B-289B-4B5C-ABA8-7A11D2E5B77B}" srcOrd="0" destOrd="0" presId="urn:microsoft.com/office/officeart/2005/8/layout/radial6"/>
    <dgm:cxn modelId="{F64CA937-C70C-44F4-AEDE-20B6AB94AB25}" type="presParOf" srcId="{2E25E230-D666-4653-89C9-B9272D35D63F}" destId="{C578302B-A3B8-4272-BDA3-0F67DB71241A}" srcOrd="0" destOrd="0" presId="urn:microsoft.com/office/officeart/2005/8/layout/radial6"/>
    <dgm:cxn modelId="{FD499C3E-8FD5-45F3-9FC9-26F0A511A693}" type="presParOf" srcId="{2E25E230-D666-4653-89C9-B9272D35D63F}" destId="{8A8A8610-C20C-470C-A3A2-B8BB91F04D45}" srcOrd="1" destOrd="0" presId="urn:microsoft.com/office/officeart/2005/8/layout/radial6"/>
    <dgm:cxn modelId="{2D0176C3-7D82-4F40-9AD0-50463B7BDE90}" type="presParOf" srcId="{2E25E230-D666-4653-89C9-B9272D35D63F}" destId="{48F856F7-AC3E-4E85-B5BC-BBEC2A5F871E}" srcOrd="2" destOrd="0" presId="urn:microsoft.com/office/officeart/2005/8/layout/radial6"/>
    <dgm:cxn modelId="{A6F6517B-9745-4887-9639-2DC2AC49302D}" type="presParOf" srcId="{2E25E230-D666-4653-89C9-B9272D35D63F}" destId="{67EFA85B-289B-4B5C-ABA8-7A11D2E5B77B}" srcOrd="3" destOrd="0" presId="urn:microsoft.com/office/officeart/2005/8/layout/radial6"/>
    <dgm:cxn modelId="{ABE96C62-EDDC-4473-A8AB-A6F9ACA74318}" type="presParOf" srcId="{2E25E230-D666-4653-89C9-B9272D35D63F}" destId="{2172E40B-CC43-4B2C-95B3-A91F46C16F66}" srcOrd="4" destOrd="0" presId="urn:microsoft.com/office/officeart/2005/8/layout/radial6"/>
    <dgm:cxn modelId="{ECDE1747-875B-4BF5-814C-5DD4EFC8DF96}" type="presParOf" srcId="{2E25E230-D666-4653-89C9-B9272D35D63F}" destId="{4D9E4955-5A7F-4C9A-964C-EBB1EFB1533F}" srcOrd="5" destOrd="0" presId="urn:microsoft.com/office/officeart/2005/8/layout/radial6"/>
    <dgm:cxn modelId="{61E638EF-42E7-4EF6-B7DE-531C0BC224B5}" type="presParOf" srcId="{2E25E230-D666-4653-89C9-B9272D35D63F}" destId="{F8F0CB99-5138-44BC-B586-4BDDA4EE12D3}" srcOrd="6" destOrd="0" presId="urn:microsoft.com/office/officeart/2005/8/layout/radial6"/>
    <dgm:cxn modelId="{85146782-B858-4628-A541-E072336B75AD}" type="presParOf" srcId="{2E25E230-D666-4653-89C9-B9272D35D63F}" destId="{8745CF35-9B77-48C6-9A59-85AFC338FE93}" srcOrd="7" destOrd="0" presId="urn:microsoft.com/office/officeart/2005/8/layout/radial6"/>
    <dgm:cxn modelId="{653BE4AD-AB4F-4130-8879-4C1C32A61F48}" type="presParOf" srcId="{2E25E230-D666-4653-89C9-B9272D35D63F}" destId="{2606D713-409D-413D-9D72-DFEF0E479C57}" srcOrd="8" destOrd="0" presId="urn:microsoft.com/office/officeart/2005/8/layout/radial6"/>
    <dgm:cxn modelId="{D544D911-10F4-4943-B0CC-4444BE574CBA}" type="presParOf" srcId="{2E25E230-D666-4653-89C9-B9272D35D63F}" destId="{A8E0B4EE-5609-4048-B959-1613DE7A6559}" srcOrd="9" destOrd="0" presId="urn:microsoft.com/office/officeart/2005/8/layout/radial6"/>
    <dgm:cxn modelId="{90EFA8C8-1879-414C-89F3-DEF18324CBB1}" type="presParOf" srcId="{2E25E230-D666-4653-89C9-B9272D35D63F}" destId="{AF5B003A-1B7F-492D-8176-DBB34586FB11}" srcOrd="10" destOrd="0" presId="urn:microsoft.com/office/officeart/2005/8/layout/radial6"/>
    <dgm:cxn modelId="{AC0F45EE-F112-4BA0-86BB-1E66BD6800B2}" type="presParOf" srcId="{2E25E230-D666-4653-89C9-B9272D35D63F}" destId="{41C33809-F001-4541-92D4-1AB4EC276D17}" srcOrd="11" destOrd="0" presId="urn:microsoft.com/office/officeart/2005/8/layout/radial6"/>
    <dgm:cxn modelId="{E722E4C2-1C29-4CD4-B270-14869849F9B4}" type="presParOf" srcId="{2E25E230-D666-4653-89C9-B9272D35D63F}" destId="{29C7E8D2-453D-449D-A710-46141C2BB61F}" srcOrd="12" destOrd="0" presId="urn:microsoft.com/office/officeart/2005/8/layout/radial6"/>
    <dgm:cxn modelId="{EEFCDD67-ED39-4B88-88FF-9EE62C92AF78}" type="presParOf" srcId="{2E25E230-D666-4653-89C9-B9272D35D63F}" destId="{38480A69-8373-43AE-A501-0FB71A78B6F9}" srcOrd="13" destOrd="0" presId="urn:microsoft.com/office/officeart/2005/8/layout/radial6"/>
    <dgm:cxn modelId="{03486A89-01EB-43E9-88F5-1A97A1E74603}" type="presParOf" srcId="{2E25E230-D666-4653-89C9-B9272D35D63F}" destId="{FEDF2BE6-08AE-4373-9A2E-1B4E4D319461}" srcOrd="14" destOrd="0" presId="urn:microsoft.com/office/officeart/2005/8/layout/radial6"/>
    <dgm:cxn modelId="{05465288-D263-4F09-A3A3-4B574204FA00}" type="presParOf" srcId="{2E25E230-D666-4653-89C9-B9272D35D63F}" destId="{5E5F415F-81FC-4A4D-A8B9-E8E5D57F7041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F415F-81FC-4A4D-A8B9-E8E5D57F7041}">
      <dsp:nvSpPr>
        <dsp:cNvPr id="0" name=""/>
        <dsp:cNvSpPr/>
      </dsp:nvSpPr>
      <dsp:spPr>
        <a:xfrm>
          <a:off x="3898294" y="484988"/>
          <a:ext cx="3243732" cy="3243732"/>
        </a:xfrm>
        <a:prstGeom prst="blockArc">
          <a:avLst>
            <a:gd name="adj1" fmla="val 11878543"/>
            <a:gd name="adj2" fmla="val 16199681"/>
            <a:gd name="adj3" fmla="val 4640"/>
          </a:avLst>
        </a:prstGeom>
        <a:solidFill>
          <a:schemeClr val="accent5">
            <a:hueOff val="-1684631"/>
            <a:satOff val="-7944"/>
            <a:lumOff val="19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C7E8D2-453D-449D-A710-46141C2BB61F}">
      <dsp:nvSpPr>
        <dsp:cNvPr id="0" name=""/>
        <dsp:cNvSpPr/>
      </dsp:nvSpPr>
      <dsp:spPr>
        <a:xfrm>
          <a:off x="3898087" y="485627"/>
          <a:ext cx="3243732" cy="3243732"/>
        </a:xfrm>
        <a:prstGeom prst="blockArc">
          <a:avLst>
            <a:gd name="adj1" fmla="val 7560000"/>
            <a:gd name="adj2" fmla="val 11880000"/>
            <a:gd name="adj3" fmla="val 4640"/>
          </a:avLst>
        </a:prstGeom>
        <a:solidFill>
          <a:schemeClr val="accent5">
            <a:hueOff val="-1263473"/>
            <a:satOff val="-5958"/>
            <a:lumOff val="14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E0B4EE-5609-4048-B959-1613DE7A6559}">
      <dsp:nvSpPr>
        <dsp:cNvPr id="0" name=""/>
        <dsp:cNvSpPr/>
      </dsp:nvSpPr>
      <dsp:spPr>
        <a:xfrm>
          <a:off x="3898087" y="485627"/>
          <a:ext cx="3243732" cy="3243732"/>
        </a:xfrm>
        <a:prstGeom prst="blockArc">
          <a:avLst>
            <a:gd name="adj1" fmla="val 3240000"/>
            <a:gd name="adj2" fmla="val 7560000"/>
            <a:gd name="adj3" fmla="val 4640"/>
          </a:avLst>
        </a:prstGeom>
        <a:solidFill>
          <a:schemeClr val="accent5">
            <a:hueOff val="-842315"/>
            <a:satOff val="-3972"/>
            <a:lumOff val="98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0CB99-5138-44BC-B586-4BDDA4EE12D3}">
      <dsp:nvSpPr>
        <dsp:cNvPr id="0" name=""/>
        <dsp:cNvSpPr/>
      </dsp:nvSpPr>
      <dsp:spPr>
        <a:xfrm>
          <a:off x="3898087" y="485627"/>
          <a:ext cx="3243732" cy="3243732"/>
        </a:xfrm>
        <a:prstGeom prst="blockArc">
          <a:avLst>
            <a:gd name="adj1" fmla="val 20520000"/>
            <a:gd name="adj2" fmla="val 3240000"/>
            <a:gd name="adj3" fmla="val 4640"/>
          </a:avLst>
        </a:prstGeom>
        <a:solidFill>
          <a:schemeClr val="accent5">
            <a:hueOff val="-421158"/>
            <a:satOff val="-1986"/>
            <a:lumOff val="4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FA85B-289B-4B5C-ABA8-7A11D2E5B77B}">
      <dsp:nvSpPr>
        <dsp:cNvPr id="0" name=""/>
        <dsp:cNvSpPr/>
      </dsp:nvSpPr>
      <dsp:spPr>
        <a:xfrm>
          <a:off x="3933658" y="313654"/>
          <a:ext cx="3173602" cy="3464630"/>
        </a:xfrm>
        <a:prstGeom prst="blockArc">
          <a:avLst>
            <a:gd name="adj1" fmla="val 16200581"/>
            <a:gd name="adj2" fmla="val 20521457"/>
            <a:gd name="adj3" fmla="val 46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78302B-A3B8-4272-BDA3-0F67DB71241A}">
      <dsp:nvSpPr>
        <dsp:cNvPr id="0" name=""/>
        <dsp:cNvSpPr/>
      </dsp:nvSpPr>
      <dsp:spPr>
        <a:xfrm>
          <a:off x="4773358" y="1360897"/>
          <a:ext cx="1493190" cy="149319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Vrednote</a:t>
          </a:r>
          <a:endParaRPr lang="en-US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kraljevstva</a:t>
          </a:r>
          <a:r>
            <a:rPr lang="en-US" sz="1800" kern="1200" dirty="0"/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Božjeg</a:t>
          </a:r>
          <a:endParaRPr lang="en-US" sz="1800" kern="1200" dirty="0"/>
        </a:p>
      </dsp:txBody>
      <dsp:txXfrm>
        <a:off x="4992031" y="1579570"/>
        <a:ext cx="1055844" cy="1055844"/>
      </dsp:txXfrm>
    </dsp:sp>
    <dsp:sp modelId="{8A8A8610-C20C-470C-A3A2-B8BB91F04D45}">
      <dsp:nvSpPr>
        <dsp:cNvPr id="0" name=""/>
        <dsp:cNvSpPr/>
      </dsp:nvSpPr>
      <dsp:spPr>
        <a:xfrm>
          <a:off x="4997397" y="0"/>
          <a:ext cx="1045233" cy="104523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600" kern="1200" dirty="0"/>
        </a:p>
      </dsp:txBody>
      <dsp:txXfrm>
        <a:off x="5150468" y="153071"/>
        <a:ext cx="739091" cy="739091"/>
      </dsp:txXfrm>
    </dsp:sp>
    <dsp:sp modelId="{2172E40B-CC43-4B2C-95B3-A91F46C16F66}">
      <dsp:nvSpPr>
        <dsp:cNvPr id="0" name=""/>
        <dsp:cNvSpPr/>
      </dsp:nvSpPr>
      <dsp:spPr>
        <a:xfrm>
          <a:off x="6504036" y="1095320"/>
          <a:ext cx="1045233" cy="1045233"/>
        </a:xfrm>
        <a:prstGeom prst="ellipse">
          <a:avLst/>
        </a:prstGeom>
        <a:solidFill>
          <a:schemeClr val="accent5">
            <a:hueOff val="-421158"/>
            <a:satOff val="-1986"/>
            <a:lumOff val="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600" kern="1200" dirty="0"/>
        </a:p>
      </dsp:txBody>
      <dsp:txXfrm>
        <a:off x="6657107" y="1248391"/>
        <a:ext cx="739091" cy="739091"/>
      </dsp:txXfrm>
    </dsp:sp>
    <dsp:sp modelId="{8745CF35-9B77-48C6-9A59-85AFC338FE93}">
      <dsp:nvSpPr>
        <dsp:cNvPr id="0" name=""/>
        <dsp:cNvSpPr/>
      </dsp:nvSpPr>
      <dsp:spPr>
        <a:xfrm>
          <a:off x="5928528" y="2866551"/>
          <a:ext cx="1045233" cy="1045233"/>
        </a:xfrm>
        <a:prstGeom prst="ellipse">
          <a:avLst/>
        </a:prstGeom>
        <a:solidFill>
          <a:schemeClr val="accent5">
            <a:hueOff val="-842315"/>
            <a:satOff val="-3972"/>
            <a:lumOff val="9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600" kern="1200" dirty="0"/>
        </a:p>
      </dsp:txBody>
      <dsp:txXfrm>
        <a:off x="6081599" y="3019622"/>
        <a:ext cx="739091" cy="739091"/>
      </dsp:txXfrm>
    </dsp:sp>
    <dsp:sp modelId="{AF5B003A-1B7F-492D-8176-DBB34586FB11}">
      <dsp:nvSpPr>
        <dsp:cNvPr id="0" name=""/>
        <dsp:cNvSpPr/>
      </dsp:nvSpPr>
      <dsp:spPr>
        <a:xfrm>
          <a:off x="4066145" y="2866551"/>
          <a:ext cx="1045233" cy="1045233"/>
        </a:xfrm>
        <a:prstGeom prst="ellipse">
          <a:avLst/>
        </a:prstGeom>
        <a:solidFill>
          <a:schemeClr val="accent5">
            <a:hueOff val="-1263473"/>
            <a:satOff val="-5958"/>
            <a:lumOff val="147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600" kern="1200"/>
        </a:p>
      </dsp:txBody>
      <dsp:txXfrm>
        <a:off x="4219216" y="3019622"/>
        <a:ext cx="739091" cy="739091"/>
      </dsp:txXfrm>
    </dsp:sp>
    <dsp:sp modelId="{38480A69-8373-43AE-A501-0FB71A78B6F9}">
      <dsp:nvSpPr>
        <dsp:cNvPr id="0" name=""/>
        <dsp:cNvSpPr/>
      </dsp:nvSpPr>
      <dsp:spPr>
        <a:xfrm>
          <a:off x="3490637" y="1095320"/>
          <a:ext cx="1045233" cy="1045233"/>
        </a:xfrm>
        <a:prstGeom prst="ellipse">
          <a:avLst/>
        </a:prstGeom>
        <a:solidFill>
          <a:schemeClr val="accent5">
            <a:hueOff val="-1684631"/>
            <a:satOff val="-7944"/>
            <a:lumOff val="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600" kern="1200" dirty="0"/>
        </a:p>
      </dsp:txBody>
      <dsp:txXfrm>
        <a:off x="3643708" y="1248391"/>
        <a:ext cx="739091" cy="7390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F415F-81FC-4A4D-A8B9-E8E5D57F7041}">
      <dsp:nvSpPr>
        <dsp:cNvPr id="0" name=""/>
        <dsp:cNvSpPr/>
      </dsp:nvSpPr>
      <dsp:spPr>
        <a:xfrm>
          <a:off x="3898294" y="484988"/>
          <a:ext cx="3243732" cy="3243732"/>
        </a:xfrm>
        <a:prstGeom prst="blockArc">
          <a:avLst>
            <a:gd name="adj1" fmla="val 11878543"/>
            <a:gd name="adj2" fmla="val 16199681"/>
            <a:gd name="adj3" fmla="val 4640"/>
          </a:avLst>
        </a:prstGeom>
        <a:solidFill>
          <a:schemeClr val="accent5">
            <a:hueOff val="-1684631"/>
            <a:satOff val="-7944"/>
            <a:lumOff val="19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C7E8D2-453D-449D-A710-46141C2BB61F}">
      <dsp:nvSpPr>
        <dsp:cNvPr id="0" name=""/>
        <dsp:cNvSpPr/>
      </dsp:nvSpPr>
      <dsp:spPr>
        <a:xfrm>
          <a:off x="3898087" y="485627"/>
          <a:ext cx="3243732" cy="3243732"/>
        </a:xfrm>
        <a:prstGeom prst="blockArc">
          <a:avLst>
            <a:gd name="adj1" fmla="val 7560000"/>
            <a:gd name="adj2" fmla="val 11880000"/>
            <a:gd name="adj3" fmla="val 4640"/>
          </a:avLst>
        </a:prstGeom>
        <a:solidFill>
          <a:schemeClr val="accent5">
            <a:hueOff val="-1263473"/>
            <a:satOff val="-5958"/>
            <a:lumOff val="14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E0B4EE-5609-4048-B959-1613DE7A6559}">
      <dsp:nvSpPr>
        <dsp:cNvPr id="0" name=""/>
        <dsp:cNvSpPr/>
      </dsp:nvSpPr>
      <dsp:spPr>
        <a:xfrm>
          <a:off x="3898087" y="485627"/>
          <a:ext cx="3243732" cy="3243732"/>
        </a:xfrm>
        <a:prstGeom prst="blockArc">
          <a:avLst>
            <a:gd name="adj1" fmla="val 3240000"/>
            <a:gd name="adj2" fmla="val 7560000"/>
            <a:gd name="adj3" fmla="val 4640"/>
          </a:avLst>
        </a:prstGeom>
        <a:solidFill>
          <a:schemeClr val="accent5">
            <a:hueOff val="-842315"/>
            <a:satOff val="-3972"/>
            <a:lumOff val="98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0CB99-5138-44BC-B586-4BDDA4EE12D3}">
      <dsp:nvSpPr>
        <dsp:cNvPr id="0" name=""/>
        <dsp:cNvSpPr/>
      </dsp:nvSpPr>
      <dsp:spPr>
        <a:xfrm>
          <a:off x="3898087" y="485627"/>
          <a:ext cx="3243732" cy="3243732"/>
        </a:xfrm>
        <a:prstGeom prst="blockArc">
          <a:avLst>
            <a:gd name="adj1" fmla="val 20520000"/>
            <a:gd name="adj2" fmla="val 3240000"/>
            <a:gd name="adj3" fmla="val 4640"/>
          </a:avLst>
        </a:prstGeom>
        <a:solidFill>
          <a:schemeClr val="accent5">
            <a:hueOff val="-421158"/>
            <a:satOff val="-1986"/>
            <a:lumOff val="4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FA85B-289B-4B5C-ABA8-7A11D2E5B77B}">
      <dsp:nvSpPr>
        <dsp:cNvPr id="0" name=""/>
        <dsp:cNvSpPr/>
      </dsp:nvSpPr>
      <dsp:spPr>
        <a:xfrm>
          <a:off x="3933658" y="313654"/>
          <a:ext cx="3173602" cy="3464630"/>
        </a:xfrm>
        <a:prstGeom prst="blockArc">
          <a:avLst>
            <a:gd name="adj1" fmla="val 16200581"/>
            <a:gd name="adj2" fmla="val 20521457"/>
            <a:gd name="adj3" fmla="val 46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78302B-A3B8-4272-BDA3-0F67DB71241A}">
      <dsp:nvSpPr>
        <dsp:cNvPr id="0" name=""/>
        <dsp:cNvSpPr/>
      </dsp:nvSpPr>
      <dsp:spPr>
        <a:xfrm>
          <a:off x="4773358" y="1360897"/>
          <a:ext cx="1493190" cy="149319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Vrednote</a:t>
          </a:r>
          <a:endParaRPr lang="en-US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Božjeg</a:t>
          </a:r>
          <a:endParaRPr lang="en-US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kraljevstva</a:t>
          </a:r>
          <a:r>
            <a:rPr lang="en-US" sz="1800" kern="1200" dirty="0"/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>
        <a:off x="4992031" y="1579570"/>
        <a:ext cx="1055844" cy="1055844"/>
      </dsp:txXfrm>
    </dsp:sp>
    <dsp:sp modelId="{8A8A8610-C20C-470C-A3A2-B8BB91F04D45}">
      <dsp:nvSpPr>
        <dsp:cNvPr id="0" name=""/>
        <dsp:cNvSpPr/>
      </dsp:nvSpPr>
      <dsp:spPr>
        <a:xfrm>
          <a:off x="4997397" y="0"/>
          <a:ext cx="1045233" cy="104523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LJUBAV</a:t>
          </a:r>
        </a:p>
      </dsp:txBody>
      <dsp:txXfrm>
        <a:off x="5150468" y="153071"/>
        <a:ext cx="739091" cy="739091"/>
      </dsp:txXfrm>
    </dsp:sp>
    <dsp:sp modelId="{2172E40B-CC43-4B2C-95B3-A91F46C16F66}">
      <dsp:nvSpPr>
        <dsp:cNvPr id="0" name=""/>
        <dsp:cNvSpPr/>
      </dsp:nvSpPr>
      <dsp:spPr>
        <a:xfrm>
          <a:off x="6504036" y="1095320"/>
          <a:ext cx="1045233" cy="1045233"/>
        </a:xfrm>
        <a:prstGeom prst="ellipse">
          <a:avLst/>
        </a:prstGeom>
        <a:solidFill>
          <a:schemeClr val="accent5">
            <a:hueOff val="-421158"/>
            <a:satOff val="-1986"/>
            <a:lumOff val="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OPRAŠTANJE</a:t>
          </a:r>
        </a:p>
      </dsp:txBody>
      <dsp:txXfrm>
        <a:off x="6657107" y="1248391"/>
        <a:ext cx="739091" cy="739091"/>
      </dsp:txXfrm>
    </dsp:sp>
    <dsp:sp modelId="{8745CF35-9B77-48C6-9A59-85AFC338FE93}">
      <dsp:nvSpPr>
        <dsp:cNvPr id="0" name=""/>
        <dsp:cNvSpPr/>
      </dsp:nvSpPr>
      <dsp:spPr>
        <a:xfrm>
          <a:off x="5928528" y="2866551"/>
          <a:ext cx="1045233" cy="1045233"/>
        </a:xfrm>
        <a:prstGeom prst="ellipse">
          <a:avLst/>
        </a:prstGeom>
        <a:solidFill>
          <a:schemeClr val="accent5">
            <a:hueOff val="-842315"/>
            <a:satOff val="-3972"/>
            <a:lumOff val="9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BLAGOST</a:t>
          </a:r>
        </a:p>
      </dsp:txBody>
      <dsp:txXfrm>
        <a:off x="6081599" y="3019622"/>
        <a:ext cx="739091" cy="739091"/>
      </dsp:txXfrm>
    </dsp:sp>
    <dsp:sp modelId="{AF5B003A-1B7F-492D-8176-DBB34586FB11}">
      <dsp:nvSpPr>
        <dsp:cNvPr id="0" name=""/>
        <dsp:cNvSpPr/>
      </dsp:nvSpPr>
      <dsp:spPr>
        <a:xfrm>
          <a:off x="4066145" y="2866551"/>
          <a:ext cx="1045233" cy="1045233"/>
        </a:xfrm>
        <a:prstGeom prst="ellipse">
          <a:avLst/>
        </a:prstGeom>
        <a:solidFill>
          <a:schemeClr val="accent5">
            <a:hueOff val="-1263473"/>
            <a:satOff val="-5958"/>
            <a:lumOff val="147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DAREŽLJIVOST</a:t>
          </a:r>
        </a:p>
      </dsp:txBody>
      <dsp:txXfrm>
        <a:off x="4219216" y="3019622"/>
        <a:ext cx="739091" cy="739091"/>
      </dsp:txXfrm>
    </dsp:sp>
    <dsp:sp modelId="{38480A69-8373-43AE-A501-0FB71A78B6F9}">
      <dsp:nvSpPr>
        <dsp:cNvPr id="0" name=""/>
        <dsp:cNvSpPr/>
      </dsp:nvSpPr>
      <dsp:spPr>
        <a:xfrm>
          <a:off x="3490637" y="1095320"/>
          <a:ext cx="1045233" cy="1045233"/>
        </a:xfrm>
        <a:prstGeom prst="ellipse">
          <a:avLst/>
        </a:prstGeom>
        <a:solidFill>
          <a:schemeClr val="accent5">
            <a:hueOff val="-1684631"/>
            <a:satOff val="-7944"/>
            <a:lumOff val="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MILOSRĐE</a:t>
          </a:r>
        </a:p>
      </dsp:txBody>
      <dsp:txXfrm>
        <a:off x="3643708" y="1248391"/>
        <a:ext cx="739091" cy="7390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/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>
            <a:noFill/>
          </a:ln>
        </p:spPr>
      </p:pic>
      <p:sp>
        <p:nvSpPr>
          <p:cNvPr id="2" name="Line 2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6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</p:spPr>
        <p:txBody>
          <a:bodyPr bIns="0" anchor="b">
            <a:normAutofit fontScale="87000"/>
          </a:bodyPr>
          <a:p>
            <a:pPr>
              <a:lnSpc>
                <a:spcPct val="90000"/>
              </a:lnSpc>
            </a:pPr>
            <a:r>
              <a:rPr b="0" lang="en-US" sz="6600" spc="-1" strike="noStrike" cap="all">
                <a:solidFill>
                  <a:srgbClr val="000000"/>
                </a:solidFill>
                <a:latin typeface="Gill Sans MT"/>
              </a:rPr>
              <a:t>Kliknite da biste uredili stil naslova matrice</a:t>
            </a:r>
            <a:endParaRPr b="0" lang="en-US" sz="66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5FD9883F-4709-42B9-AAB3-2730C6D588EF}" type="datetime">
              <a:rPr b="0" lang="hr-HR" sz="1000" spc="-1" strike="noStrike">
                <a:solidFill>
                  <a:srgbClr val="8b8b8b"/>
                </a:solidFill>
                <a:latin typeface="Gill Sans MT"/>
              </a:rPr>
              <a:t>20.03.20</a:t>
            </a:fld>
            <a:endParaRPr b="0" lang="hr-HR" sz="1000" spc="-1" strike="noStrike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ftr"/>
          </p:nvPr>
        </p:nvSpPr>
        <p:spPr>
          <a:xfrm>
            <a:off x="2416680" y="329400"/>
            <a:ext cx="4973400" cy="3088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6" name="PlaceHolder 6"/>
          <p:cNvSpPr>
            <a:spLocks noGrp="1"/>
          </p:cNvSpPr>
          <p:nvPr>
            <p:ph type="sldNum"/>
          </p:nvPr>
        </p:nvSpPr>
        <p:spPr>
          <a:xfrm>
            <a:off x="14378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64B39344-09FD-4250-9152-194EF36B97FB}" type="slidenum">
              <a:rPr b="0" lang="hr-HR" sz="2800" spc="-1" strike="noStrike">
                <a:solidFill>
                  <a:srgbClr val="b71e42"/>
                </a:solidFill>
                <a:latin typeface="Gill Sans MT"/>
              </a:rPr>
              <a:t>&lt;number&gt;</a:t>
            </a:fld>
            <a:endParaRPr b="0" lang="hr-HR" sz="2800" spc="-1" strike="noStrike">
              <a:latin typeface="Times New Roman"/>
            </a:endParaRPr>
          </a:p>
        </p:txBody>
      </p:sp>
      <p:sp>
        <p:nvSpPr>
          <p:cNvPr id="7" name="Line 7"/>
          <p:cNvSpPr/>
          <p:nvPr/>
        </p:nvSpPr>
        <p:spPr>
          <a:xfrm>
            <a:off x="2417760" y="3528360"/>
            <a:ext cx="8636760" cy="0"/>
          </a:xfrm>
          <a:prstGeom prst="line">
            <a:avLst/>
          </a:prstGeom>
          <a:ln w="31680"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" name="PlaceHolder 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Kliknite za uređivanje oblika teksta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pc="-1" strike="noStrike">
                <a:solidFill>
                  <a:srgbClr val="000000"/>
                </a:solidFill>
                <a:latin typeface="Gill Sans MT"/>
              </a:rPr>
              <a:t>Druga razina konture</a:t>
            </a:r>
            <a:endParaRPr b="0" lang="en-US" sz="1600" spc="-1" strike="noStrike">
              <a:solidFill>
                <a:srgbClr val="000000"/>
              </a:solidFill>
              <a:latin typeface="Gill Sans M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Gill Sans MT"/>
              </a:rPr>
              <a:t>Treća razina konture</a:t>
            </a:r>
            <a:endParaRPr b="0" lang="en-US" sz="1400" spc="-1" strike="noStrike">
              <a:solidFill>
                <a:srgbClr val="000000"/>
              </a:solidFill>
              <a:latin typeface="Gill Sans M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200" spc="-1" strike="noStrike">
                <a:solidFill>
                  <a:srgbClr val="000000"/>
                </a:solidFill>
                <a:latin typeface="Gill Sans MT"/>
              </a:rPr>
              <a:t>Četvrta razina kontura</a:t>
            </a:r>
            <a:endParaRPr b="0" lang="en-US" sz="1200" spc="-1" strike="noStrike">
              <a:solidFill>
                <a:srgbClr val="000000"/>
              </a:solidFill>
              <a:latin typeface="Gill Sans M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Peta razina kontura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Šesta razina kontura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Sedma razina konture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/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>
            <a:noFill/>
          </a:ln>
        </p:spPr>
      </p:pic>
      <p:sp>
        <p:nvSpPr>
          <p:cNvPr id="47" name="Line 2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6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PlaceHolder 3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90000"/>
              </a:lnSpc>
            </a:pPr>
            <a:r>
              <a:rPr b="0" lang="en-US" sz="3200" spc="-1" strike="noStrike" cap="all">
                <a:solidFill>
                  <a:srgbClr val="000000"/>
                </a:solidFill>
                <a:latin typeface="Gill Sans MT"/>
              </a:rPr>
              <a:t>Kliknite da biste uredili stil naslova matrice</a:t>
            </a:r>
            <a:endParaRPr b="0" lang="en-US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Kliknite da biste uredili matrice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lvl="1" marL="685800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Gill Sans MT"/>
              </a:rPr>
              <a:t>Druga razina</a:t>
            </a:r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  <a:p>
            <a:pPr lvl="2" marL="1143000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Gill Sans MT"/>
              </a:rPr>
              <a:t>Treća razina</a:t>
            </a:r>
            <a:endParaRPr b="0" lang="en-US" sz="1600" spc="-1" strike="noStrike">
              <a:solidFill>
                <a:srgbClr val="000000"/>
              </a:solidFill>
              <a:latin typeface="Gill Sans MT"/>
            </a:endParaRPr>
          </a:p>
          <a:p>
            <a:pPr lvl="3" marL="1600200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000000"/>
                </a:solidFill>
                <a:latin typeface="Gill Sans MT"/>
              </a:rPr>
              <a:t>Četvrta razina</a:t>
            </a:r>
            <a:endParaRPr b="0" lang="en-US" sz="1400" spc="-1" strike="noStrike">
              <a:solidFill>
                <a:srgbClr val="000000"/>
              </a:solidFill>
              <a:latin typeface="Gill Sans MT"/>
            </a:endParaRPr>
          </a:p>
          <a:p>
            <a:pPr lvl="4" marL="2057400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Gill Sans MT"/>
              </a:rPr>
              <a:t>Peta razina stilove teksta</a:t>
            </a:r>
            <a:endParaRPr b="0" lang="en-US" sz="1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56938FD-1C0F-422C-B7BB-1C6ECFFE5611}" type="datetime">
              <a:rPr b="0" lang="hr-HR" sz="1000" spc="-1" strike="noStrike">
                <a:solidFill>
                  <a:srgbClr val="8b8b8b"/>
                </a:solidFill>
                <a:latin typeface="Gill Sans MT"/>
              </a:rPr>
              <a:t>20.03.20</a:t>
            </a:fld>
            <a:endParaRPr b="0" lang="hr-HR" sz="1000" spc="-1" strike="noStrike">
              <a:latin typeface="Times New Roman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ftr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sldNum"/>
          </p:nvPr>
        </p:nvSpPr>
        <p:spPr>
          <a:xfrm>
            <a:off x="4802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1743D820-AF97-4D42-98D0-BBF80556CA65}" type="slidenum">
              <a:rPr b="0" lang="hr-HR" sz="2800" spc="-1" strike="noStrike">
                <a:solidFill>
                  <a:srgbClr val="b71e42"/>
                </a:solidFill>
                <a:latin typeface="Gill Sans MT"/>
              </a:rPr>
              <a:t>&lt;number&gt;</a:t>
            </a:fld>
            <a:endParaRPr b="0" lang="hr-HR" sz="2800" spc="-1" strike="noStrike">
              <a:latin typeface="Times New Roman"/>
            </a:endParaRPr>
          </a:p>
        </p:txBody>
      </p:sp>
      <p:sp>
        <p:nvSpPr>
          <p:cNvPr id="53" name="Line 8"/>
          <p:cNvSpPr/>
          <p:nvPr/>
        </p:nvSpPr>
        <p:spPr>
          <a:xfrm>
            <a:off x="1453680" y="1846800"/>
            <a:ext cx="9607680" cy="0"/>
          </a:xfrm>
          <a:prstGeom prst="line">
            <a:avLst/>
          </a:prstGeom>
          <a:ln w="31680"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s://wordwall.net/hr/resource/944697/5-razred" TargetMode="External"/><Relationship Id="rId2" Type="http://schemas.openxmlformats.org/officeDocument/2006/relationships/hyperlink" Target="http://linoit.com/users/MatejC/canvases/SLUGA%20I%20GOSPODAR" TargetMode="External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biblija.ks.hr/" TargetMode="External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diagramData" Target="../diagrams/data2.xml"/><Relationship Id="rId2" Type="http://schemas.openxmlformats.org/officeDocument/2006/relationships/diagramLayout" Target="../diagrams/layout2.xml"/><Relationship Id="rId3" Type="http://schemas.openxmlformats.org/officeDocument/2006/relationships/diagramQuickStyle" Target="../diagrams/quickStyle2.xml"/><Relationship Id="rId4" Type="http://schemas.openxmlformats.org/officeDocument/2006/relationships/diagramColors" Target="../diagrams/colors2.xml"/><Relationship Id="rId5" Type="http://schemas.microsoft.com/office/2007/relationships/diagramDrawing" Target="../diagrams/drawing2.xml"/><Relationship Id="rId6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s://learningapps.org/display?v=p8ouo888a19" TargetMode="External"/><Relationship Id="rId2" Type="http://schemas.openxmlformats.org/officeDocument/2006/relationships/hyperlink" Target="mailto:matej.cavarovic@skole.hr" TargetMode="External"/><Relationship Id="rId3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2417760" y="802440"/>
            <a:ext cx="8636760" cy="2541240"/>
          </a:xfrm>
          <a:prstGeom prst="rect">
            <a:avLst/>
          </a:prstGeom>
          <a:noFill/>
          <a:ln>
            <a:noFill/>
          </a:ln>
        </p:spPr>
        <p:txBody>
          <a:bodyPr bIns="0" anchor="b">
            <a:noAutofit/>
          </a:bodyPr>
          <a:p>
            <a:pPr>
              <a:lnSpc>
                <a:spcPct val="90000"/>
              </a:lnSpc>
            </a:pPr>
            <a:r>
              <a:rPr b="0" lang="en-US" sz="6600" spc="-1" strike="noStrike" cap="all">
                <a:solidFill>
                  <a:srgbClr val="000000"/>
                </a:solidFill>
                <a:latin typeface="Gill Sans MT"/>
              </a:rPr>
              <a:t>VJERONAUK 19.3.2020.</a:t>
            </a:r>
            <a:endParaRPr b="0" lang="en-US" sz="66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2417760" y="3531240"/>
            <a:ext cx="8636760" cy="9774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1451520" y="1980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90000"/>
              </a:lnSpc>
            </a:pPr>
            <a:r>
              <a:rPr b="0" lang="en-US" sz="3200" spc="-1" strike="noStrike" cap="all">
                <a:solidFill>
                  <a:srgbClr val="000000"/>
                </a:solidFill>
                <a:latin typeface="Gill Sans MT"/>
              </a:rPr>
              <a:t>IGRA ULOGA</a:t>
            </a:r>
            <a:endParaRPr b="0" lang="en-US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1451520" y="1884960"/>
            <a:ext cx="9603000" cy="41515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8000"/>
          </a:bodyPr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Podijelit ćete se u uloge GOSPODAR i SLUGA. Svoju ćeš ulogu saznati kada zavrtiš kotač na poveznici: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en-US" sz="2000" spc="-1" strike="noStrike" u="sng">
                <a:solidFill>
                  <a:srgbClr val="fa2b5c"/>
                </a:solidFill>
                <a:uFillTx/>
                <a:latin typeface="Gill Sans MT"/>
                <a:hlinkClick r:id="rId1"/>
              </a:rPr>
              <a:t>https://wordwall.net/hr/resource/944697/5-razred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70c0"/>
                </a:solidFill>
                <a:latin typeface="Gill Sans MT"/>
              </a:rPr>
              <a:t>NAPOMENA: smijete zavrtiti kotač samo jedanput </a:t>
            </a:r>
            <a:r>
              <a:rPr b="0" lang="en-US" sz="2000" spc="-1" strike="noStrike">
                <a:solidFill>
                  <a:srgbClr val="0070c0"/>
                </a:solidFill>
                <a:latin typeface="Wingdings"/>
              </a:rPr>
              <a:t>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Kada ste dobili svoju ulogu, imate zadatak: 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Oni koji su dobili pojam sluge – pišu pismo gospodaru, a oni koji su dobili gospodara pišu pismo sluzi. U pismu trebate naglasiti što očekujete jedni od drugih. Svoja pisma pišete na naljepnicu na Lino ploči (nije potrebno pisati u bilježnicu). Naljepnica mora sadržavati: NASLOV (sluga ili gospodar) – PISMO – VAŠE IME I PREZIME). Poveznica za Lino: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en-US" sz="2000" spc="-1" strike="noStrike" u="sng">
                <a:solidFill>
                  <a:srgbClr val="fa2b5c"/>
                </a:solidFill>
                <a:uFillTx/>
                <a:latin typeface="Gill Sans MT"/>
                <a:hlinkClick r:id="rId2"/>
              </a:rPr>
              <a:t>http://linoit.com/users/MatejC/canvases/SLUGA%20I%20GOSPODAR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90000"/>
              </a:lnSpc>
            </a:pPr>
            <a:r>
              <a:rPr b="0" lang="en-US" sz="3200" spc="-1" strike="noStrike" cap="all">
                <a:solidFill>
                  <a:srgbClr val="000000"/>
                </a:solidFill>
                <a:latin typeface="Gill Sans MT"/>
              </a:rPr>
              <a:t>Rad s biblijskim tekstom</a:t>
            </a:r>
            <a:endParaRPr b="0" lang="en-US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1000"/>
          </a:bodyPr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Kada ste odradili uvodni zadatak napišite naslov u bilježnice </a:t>
            </a:r>
            <a:r>
              <a:rPr b="0" i="1" lang="en-US" sz="2000" spc="-1" strike="noStrike">
                <a:solidFill>
                  <a:srgbClr val="000000"/>
                </a:solidFill>
                <a:latin typeface="Gill Sans MT"/>
              </a:rPr>
              <a:t>Vrednote Božjeg kraljevstva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Otvorite Bibliju online na: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en-US" sz="2000" spc="-1" strike="noStrike" u="sng">
                <a:solidFill>
                  <a:srgbClr val="fa2b5c"/>
                </a:solidFill>
                <a:uFillTx/>
                <a:latin typeface="Gill Sans MT"/>
                <a:hlinkClick r:id="rId1"/>
              </a:rPr>
              <a:t>https://biblija.ks.hr/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Pronađite i pročitajte biblijske tekstove: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marL="457200" indent="-4568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Mt 22, 34 – 44 (Matejevo evanđelje, 22. poglavlje, 34. do 44. redak)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marL="457200" indent="-4568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Lk 6, 37-38  (Lukino evanđelje, 6. poglavlje, 37. do 38. redak)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Vjerujem da ste svi pronašli biblijske tekstove. Kada ste ih pročitali, vratite se na prezentaciju i nastavite dalje.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90000"/>
              </a:lnSpc>
            </a:pPr>
            <a:r>
              <a:rPr b="0" lang="en-US" sz="3200" spc="-1" strike="noStrike" cap="all">
                <a:solidFill>
                  <a:srgbClr val="000000"/>
                </a:solidFill>
                <a:latin typeface="Gill Sans MT"/>
              </a:rPr>
              <a:t>Nisam uspio pronaći. Što sad?</a:t>
            </a:r>
            <a:endParaRPr b="0" lang="en-US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451520" y="2015640"/>
            <a:ext cx="10598040" cy="34502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Ako ste imali problema s pronalaskom teksta, pročitajte ga ovdje: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Mt 22, 34-44</a:t>
            </a: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Lk 6, 37-38 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142200" y="2858760"/>
            <a:ext cx="7629840" cy="3998880"/>
          </a:xfrm>
          <a:prstGeom prst="rect">
            <a:avLst/>
          </a:prstGeom>
          <a:solidFill>
            <a:schemeClr val="accent5"/>
          </a:solidFill>
          <a:ln w="2844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hr-HR" sz="1600" spc="-1" strike="noStrike">
                <a:solidFill>
                  <a:srgbClr val="ffffff"/>
                </a:solidFill>
                <a:latin typeface="Gill Sans MT"/>
              </a:rPr>
              <a:t>Najveća zapovijed</a:t>
            </a:r>
            <a:endParaRPr b="0" lang="hr-HR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r-HR" sz="1600" spc="-1" strike="noStrike">
                <a:solidFill>
                  <a:srgbClr val="ffffff"/>
                </a:solidFill>
                <a:latin typeface="Gill Sans MT"/>
              </a:rPr>
              <a:t>A kad su farizeji čuli kako ušutka saduceje, okupiše se, a jedan od njih, zakonoznanac, da ga iskuša, upita: »Učitelju, koja ja zapovijed najveća u Zakonu?« A on mu reče: »Ljubi Gospodina Boga svojega svim srcem svojim, i svom dušom svojom, i svim umom svojim. To je najveća i prva zapovijed. Druga, ovoj slična: Ljubi svoga bližnjega kao sebe samoga. O tim dvjema zapovijedima visi sav Zakon i Proroci.«</a:t>
            </a:r>
            <a:endParaRPr b="0" lang="hr-HR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hr-HR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r-HR" sz="1600" spc="-1" strike="noStrike">
                <a:solidFill>
                  <a:srgbClr val="ffffff"/>
                </a:solidFill>
                <a:latin typeface="Gill Sans MT"/>
              </a:rPr>
              <a:t>Krist, sin i Gospodin Davidov</a:t>
            </a:r>
            <a:endParaRPr b="0" lang="hr-HR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hr-HR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r-HR" sz="1600" spc="-1" strike="noStrike">
                <a:solidFill>
                  <a:srgbClr val="ffffff"/>
                </a:solidFill>
                <a:latin typeface="Gill Sans MT"/>
              </a:rPr>
              <a:t>Kad se farizeji skupiše, upita ih Isus: »Što mislite o Kristu? Čiji je on sin?« Kažu mu: »Davidov.«  A on će njima: »Kako ga onda David u Duhu naziva Gospodinom, kad veli:</a:t>
            </a:r>
            <a:endParaRPr b="0" lang="hr-HR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hr-HR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r-HR" sz="1600" spc="-1" strike="noStrike">
                <a:solidFill>
                  <a:srgbClr val="ffffff"/>
                </a:solidFill>
                <a:latin typeface="Gill Sans MT"/>
              </a:rPr>
              <a:t>Reče Gospod Gospodinu mojemu: ‘Sjedi mi zdesna dok ne položim neprijatelje tvoje za podnožje nogama tvojim?’</a:t>
            </a:r>
            <a:endParaRPr b="0" lang="hr-HR" sz="1600" spc="-1" strike="noStrike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05680" y="2858760"/>
            <a:ext cx="4043880" cy="39988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6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hr-HR" sz="1800" spc="-1" strike="noStrike">
                <a:solidFill>
                  <a:srgbClr val="ffffff"/>
                </a:solidFill>
                <a:latin typeface="Gill Sans MT"/>
              </a:rPr>
              <a:t>Milosrđe i dobrohotnost</a:t>
            </a:r>
            <a:endParaRPr b="0" lang="hr-H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br/>
            <a:r>
              <a:rPr b="0" lang="hr-HR" sz="1800" spc="-1" strike="noStrike">
                <a:solidFill>
                  <a:srgbClr val="ffffff"/>
                </a:solidFill>
                <a:latin typeface="Gill Sans MT"/>
              </a:rPr>
              <a:t>»Ne sudite i nećete biti suđeni. Ne osuđujte i nećete biti osuđeni. Praštajte i oprostit će vam se. Dajite i dat će vam se: mjera dobra, nabijena, natresena, preobilna dat će se u krilo vaše jer mjerom kojom mjerite vama će se zauzvrat mjeriti.«</a:t>
            </a:r>
            <a:endParaRPr b="0" lang="hr-H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</a:pPr>
            <a:r>
              <a:rPr b="0" lang="en-US" sz="3200" spc="-1" strike="noStrike" cap="all">
                <a:solidFill>
                  <a:srgbClr val="000000"/>
                </a:solidFill>
                <a:latin typeface="Gill Sans MT"/>
              </a:rPr>
              <a:t>Rad s biblijskim tekstom</a:t>
            </a:r>
            <a:endParaRPr b="0" lang="en-US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Ovaj tekst iz Evanđelja po Mateju poznatiji je i kao Isusova zapovijed ljubavi. Ispiši te dvije zapovijedi u svoju bilježnicu.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Tekst iz Lukina evanđelja govori nam o vrednotama kraljevstva Božjeg.  U svoje bilježnice prema primjeru na idućem slajdu navedite bar 5 vrednota kraljevstva Božjeg koje ste mogli prepoznati u ova dva biblijska teksta. Možete navesti i više ako želite. Vrednote upišite u prazne krugove. 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</a:pPr>
            <a:r>
              <a:rPr b="0" lang="en-US" sz="3200" spc="-1" strike="noStrike" cap="all">
                <a:solidFill>
                  <a:srgbClr val="000000"/>
                </a:solidFill>
                <a:latin typeface="Gill Sans MT"/>
              </a:rPr>
              <a:t>Napomena: </a:t>
            </a:r>
            <a:r>
              <a:rPr b="0" lang="en-US" sz="3200" spc="-1" strike="noStrike">
                <a:solidFill>
                  <a:srgbClr val="000000"/>
                </a:solidFill>
                <a:latin typeface="Gill Sans MT"/>
              </a:rPr>
              <a:t>kreni dalje s prezentacijom kad završiš ovaj zadatak.</a:t>
            </a:r>
            <a:endParaRPr b="0" lang="en-US" sz="3200" spc="-1" strike="noStrike">
              <a:solidFill>
                <a:srgbClr val="000000"/>
              </a:solidFill>
              <a:latin typeface="Gill Sans MT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1692366166"/>
              </p:ext>
            </p:extLst>
          </p:nvPr>
        </p:nvGraphicFramePr>
        <p:xfrm>
          <a:off x="15120" y="1989360"/>
          <a:ext cx="11039400" cy="39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</a:pPr>
            <a:r>
              <a:rPr b="0" lang="en-US" sz="3200" spc="-1" strike="noStrike">
                <a:solidFill>
                  <a:srgbClr val="000000"/>
                </a:solidFill>
                <a:latin typeface="Gill Sans MT"/>
              </a:rPr>
              <a:t>Ovdje imaš primjer pravilno odrađenog zadatka. Usporedi sa svojim radom.</a:t>
            </a:r>
            <a:endParaRPr b="0" lang="en-US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2976121098"/>
              </p:ext>
            </p:extLst>
          </p:nvPr>
        </p:nvGraphicFramePr>
        <p:xfrm>
          <a:off x="15120" y="1989360"/>
          <a:ext cx="11039400" cy="39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</a:pPr>
            <a:r>
              <a:rPr b="0" lang="en-US" sz="3200" spc="-1" strike="noStrike" cap="all">
                <a:solidFill>
                  <a:srgbClr val="000000"/>
                </a:solidFill>
                <a:latin typeface="Gill Sans MT"/>
              </a:rPr>
              <a:t>Vrati se na početak</a:t>
            </a:r>
            <a:endParaRPr b="0" lang="en-US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5000"/>
          </a:bodyPr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Bravo! Odradili ste sve zadatke za današnji sat. Tokom današnjeg dana i idućih dana vratite se na Lino ploču i pročitajte pisma svojih prijatelja iz razreda. Usporedite svoja pisma s ovime što smo danas učili i provjerite jeste li u svojim pismima kao SLUGA ili GOSPODAR iskazivali vrednote Božjeg kraljevstva.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Možete odigrati, ako želite igru ponavljanja: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en-US" sz="2000" spc="-1" strike="noStrike" u="sng">
                <a:solidFill>
                  <a:srgbClr val="fa2b5c"/>
                </a:solidFill>
                <a:uFillTx/>
                <a:latin typeface="Gill Sans MT"/>
                <a:hlinkClick r:id="rId1"/>
              </a:rPr>
              <a:t>https://learningapps.org/display?v=p8ouo888a19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Kreni danas u svijetu oko sebe širiti vrednote Isusovog kraljevstva.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Svoje radove iz bilježnice slikajte i pošaljite na e-mail: </a:t>
            </a:r>
            <a:r>
              <a:rPr b="0" lang="en-US" sz="2000" spc="-1" strike="noStrike" u="sng">
                <a:solidFill>
                  <a:srgbClr val="fa2b5c"/>
                </a:solidFill>
                <a:uFillTx/>
                <a:latin typeface="Gill Sans MT"/>
                <a:hlinkClick r:id="rId2"/>
              </a:rPr>
              <a:t>matej.cavarovic@skole.hr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Podsjećam da je rješavanje zadataka obvezno. Sat će se smatrati odrađenim ako ste postavili pismo na Lino ploču i napisali bar 5 vrednota Božjeg kraljevstva.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90000"/>
              </a:lnSpc>
            </a:pPr>
            <a:r>
              <a:rPr b="0" lang="en-US" sz="3200" spc="-1" strike="noStrike" cap="all">
                <a:solidFill>
                  <a:srgbClr val="000000"/>
                </a:solidFill>
                <a:latin typeface="Gill Sans MT"/>
              </a:rPr>
              <a:t>Molitva za kraj</a:t>
            </a:r>
            <a:endParaRPr b="0" lang="en-US" sz="32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Za kraj ovog sata nakon znaka križa izmolite molitvu Mirjane Novak: </a:t>
            </a:r>
            <a:r>
              <a:rPr b="0" i="1" lang="en-US" sz="2000" spc="-1" strike="noStrike">
                <a:solidFill>
                  <a:srgbClr val="000000"/>
                </a:solidFill>
                <a:latin typeface="Gill Sans MT"/>
              </a:rPr>
              <a:t>Kraljevstvo mojeg kralja, </a:t>
            </a: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koju možete pronaći u udžbeniku na stranici 44. 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U svrhu vrednovanja u bilježnicu odgovorite na pitanja: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marL="457200" indent="-4568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Zapišite jedno pitanje o današnjoj temi.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marL="457200" indent="-4568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Što je najvažnije što ste danas naučili?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Pročitajte i tekst ovoj temi u udžbeniku na stranici 44.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Gill Sans MT"/>
              </a:rPr>
              <a:t>Do idućeg druženja u virtualnoj učionici neka vas prati Božji blagoslov.</a:t>
            </a:r>
            <a:endParaRPr b="0" lang="en-US" sz="20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Galerija</Template>
  <TotalTime>99</TotalTime>
  <Application>LibreOffice/6.2.5.2$Windows_X86_64 LibreOffice_project/1ec314fa52f458adc18c4f025c545a4e8b22c159</Application>
  <Words>799</Words>
  <Paragraphs>59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2020-03-18T19:21:38Z</dcterms:created>
  <dc:creator>MATEJ ĆAVAROVIĆ</dc:creator>
  <dc:description/>
  <dc:language>hr-HR</dc:language>
  <cp:lastModifiedBy>MATEJ ĆAVAROVIĆ</cp:lastModifiedBy>
  <dcterms:modified xsi:type="dcterms:W3CDTF">2020-03-19T21:04:24Z</dcterms:modified>
  <cp:revision>11</cp:revision>
  <dc:subject/>
  <dc:title>VJERONAUK 19.3.2020.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Široki zaslon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