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1D13892-3A2F-4983-8B46-7F99B158326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F46992E-1015-4D58-BB84-ADD10D31FE1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0291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3892-3A2F-4983-8B46-7F99B158326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992E-1015-4D58-BB84-ADD10D31F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3892-3A2F-4983-8B46-7F99B158326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992E-1015-4D58-BB84-ADD10D31F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57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3892-3A2F-4983-8B46-7F99B158326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992E-1015-4D58-BB84-ADD10D31F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1D13892-3A2F-4983-8B46-7F99B158326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F46992E-1015-4D58-BB84-ADD10D31FE1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233373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3892-3A2F-4983-8B46-7F99B158326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992E-1015-4D58-BB84-ADD10D31F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863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3892-3A2F-4983-8B46-7F99B158326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992E-1015-4D58-BB84-ADD10D31F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55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3892-3A2F-4983-8B46-7F99B158326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992E-1015-4D58-BB84-ADD10D31F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2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3892-3A2F-4983-8B46-7F99B158326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992E-1015-4D58-BB84-ADD10D31F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5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01D13892-3A2F-4983-8B46-7F99B158326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F46992E-1015-4D58-BB84-ADD10D31FE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70233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01D13892-3A2F-4983-8B46-7F99B158326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F46992E-1015-4D58-BB84-ADD10D31F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9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1D13892-3A2F-4983-8B46-7F99B1583261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F46992E-1015-4D58-BB84-ADD10D31FE1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7030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jeronauk.net/?page_id=91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hr/resource/460950/vjeronauk/duhovna-i-tjelesna-djela-milosr%c4%91a&#382;" TargetMode="External"/><Relationship Id="rId2" Type="http://schemas.openxmlformats.org/officeDocument/2006/relationships/hyperlink" Target="https://wordwall.net/hr/resource/512931/vjeronauk/djela-milosr%c4%91a-12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ordwall.net/hr/resource/460751/vjeronauk/duhovna-i-tjelesna-djela-milosr%c4%91a" TargetMode="External"/><Relationship Id="rId5" Type="http://schemas.openxmlformats.org/officeDocument/2006/relationships/hyperlink" Target="https://wordwall.net/hr/resource/816217/vjeronauk/tjelesna-djela-milosr%c4%91a" TargetMode="External"/><Relationship Id="rId4" Type="http://schemas.openxmlformats.org/officeDocument/2006/relationships/hyperlink" Target="https://wordwall.net/hr/resource/816242/vjeronauk/duhovna-djela-milosr%c4%91a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Vjeronauk</a:t>
            </a:r>
            <a:br>
              <a:rPr lang="hr-HR" dirty="0"/>
            </a:br>
            <a:r>
              <a:rPr lang="hr-HR" dirty="0"/>
              <a:t>23.3.2020.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28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molitva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Dragi učenici,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Sat vjeronauka započet ćemo znakon križa nakon kojeg možete izmoliti molitvu Anđelu čuvaru da  vas i vaše bližnje čuva i prati vaš anđeo čuvar.</a:t>
            </a:r>
          </a:p>
          <a:p>
            <a:pPr marL="0" indent="0">
              <a:buNone/>
            </a:pPr>
            <a:r>
              <a:rPr lang="hr-HR" dirty="0"/>
              <a:t>Ako ste zaboravili molitvu možete ju pronaći na: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https://vjeronauk.net/?page_id=915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Možete se pomoliti Anđelu čuvaru svaki dan prije spavanja </a:t>
            </a:r>
            <a:r>
              <a:rPr lang="hr-HR" dirty="0">
                <a:sym typeface="Wingdings" panose="05000000000000000000" pitchFamily="2" charset="2"/>
              </a:rPr>
              <a:t>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91521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promotri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439840"/>
            <a:ext cx="10178322" cy="1262417"/>
          </a:xfrm>
        </p:spPr>
        <p:txBody>
          <a:bodyPr/>
          <a:lstStyle/>
          <a:p>
            <a:r>
              <a:rPr lang="hr-HR" dirty="0"/>
              <a:t>Dobro pogledajte sliku i u bilježnicu ju opišite. Što slika prikazuje? Kako se osjećate kad</a:t>
            </a:r>
            <a:r>
              <a:rPr lang="en-US" dirty="0"/>
              <a:t>a</a:t>
            </a:r>
            <a:r>
              <a:rPr lang="hr-HR" dirty="0"/>
              <a:t> ju pogledate? Jeste li i vi ikada, na sličan način, pomagali nekome?</a:t>
            </a:r>
            <a:endParaRPr lang="en-US" dirty="0"/>
          </a:p>
        </p:txBody>
      </p:sp>
      <p:pic>
        <p:nvPicPr>
          <p:cNvPr id="1028" name="Picture 4" descr="Slikovni rezultat za helping the sic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52"/>
          <a:stretch/>
        </p:blipFill>
        <p:spPr bwMode="auto">
          <a:xfrm>
            <a:off x="3185378" y="2702257"/>
            <a:ext cx="5494598" cy="3644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41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korizma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Vjerujem da ste svi u jednom trenutku na sličan način pomagali nekome. Mi smo još u vremenu korizme, iako smo na to možda i zaboravili zbog ove strašne epidemije. Čuli smo prošli sat kako se Isus pripremao 40 dana za svoje javno djelovanje. Tako se i mi pripremamo za blagdan Uskrsa. U korizmi želimo postati bolji ljudi i postati sličniji Isusu. Svoju vjeru u Isusa najbolje svjedočimo kada pomažemo našim bližnjima, starijima, potrebnima i siromašnima jer tko njima pomaže, Isusu pomaže. Danas ćemo upoznati TJELESNA i DUHOVNA djela milosrđa na koja nas dragi Isus poziva da ih svakodnevno činimo.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142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Tjelesna i duhovna djela milosrđa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Zapisat ćemo naslov u bilježnice: </a:t>
            </a:r>
            <a:r>
              <a:rPr lang="hr-HR" i="1" dirty="0"/>
              <a:t>Tjelesna i duhovna djela milosrđa</a:t>
            </a:r>
          </a:p>
          <a:p>
            <a:r>
              <a:rPr lang="hr-HR" dirty="0"/>
              <a:t>Koja su to tjelesna, a koja duhovna djela milosrđa, pronaći ćemo u udžbeniku na stranici 109.</a:t>
            </a:r>
          </a:p>
          <a:p>
            <a:r>
              <a:rPr lang="hr-HR" b="1" dirty="0"/>
              <a:t>Pažljivo ih pročitajte i prepišite u svoje bilježnice</a:t>
            </a:r>
            <a:r>
              <a:rPr lang="hr-HR" dirty="0"/>
              <a:t>. Možete to spojiti i u likovno – pismeni rad pa možete nacrtati otvorenu knjigu i na jednu stranicu upisati tjelesna, a na drugu duhovna djela milosrđa; ili možete nacrtati srce i na jednu polovicu srca napisati tjelesna, a na drugu duhovna djela milosrđa; ili možete osmisliti neki svoj način na koji ćete to napraviti, </a:t>
            </a:r>
            <a:r>
              <a:rPr lang="hr-HR" b="1" dirty="0"/>
              <a:t>budite kreativni </a:t>
            </a:r>
            <a:r>
              <a:rPr lang="hr-HR" dirty="0">
                <a:sym typeface="Wingdings" panose="05000000000000000000" pitchFamily="2" charset="2"/>
              </a:rPr>
              <a:t></a:t>
            </a:r>
          </a:p>
        </p:txBody>
      </p:sp>
    </p:spTree>
    <p:extLst>
      <p:ext uri="{BB962C8B-B14F-4D97-AF65-F5344CB8AC3E}">
        <p14:creationId xmlns:p14="http://schemas.microsoft.com/office/powerpoint/2010/main" val="3123956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Moguće nepoznate riječi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367887"/>
            <a:ext cx="10178322" cy="3593591"/>
          </a:xfrm>
        </p:spPr>
        <p:txBody>
          <a:bodyPr/>
          <a:lstStyle/>
          <a:p>
            <a:r>
              <a:rPr lang="hr-HR" sz="4400" dirty="0"/>
              <a:t>utamničenika = zatvorenika</a:t>
            </a:r>
          </a:p>
          <a:p>
            <a:r>
              <a:rPr lang="hr-HR" sz="4400" dirty="0"/>
              <a:t>dvouma = neodlučna</a:t>
            </a:r>
          </a:p>
          <a:p>
            <a:r>
              <a:rPr lang="hr-HR" sz="4400" dirty="0"/>
              <a:t>pokarati = opomenuti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015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Ponovimo uz igru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89714"/>
            <a:ext cx="10178322" cy="5438632"/>
          </a:xfrm>
        </p:spPr>
        <p:txBody>
          <a:bodyPr>
            <a:normAutofit/>
          </a:bodyPr>
          <a:lstStyle/>
          <a:p>
            <a:r>
              <a:rPr lang="hr-HR" dirty="0"/>
              <a:t>Kako bi provjerili koliko ste zapamtili možete odigrati sljedeće igre:</a:t>
            </a:r>
          </a:p>
          <a:p>
            <a:pPr marL="0" indent="0">
              <a:buNone/>
            </a:pPr>
            <a:r>
              <a:rPr lang="hr-HR" dirty="0"/>
              <a:t>Pravilno razvrstaj u kategorije: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https://wordwall.net/hr/resource/512931/vjeronauk/djela-milosr%c4%91a-123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Spoji parove: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https://wordwall.net/hr/resource/460950/vjeronauk/duhovna-i-tjelesna-djela-milosr%c4%91a</a:t>
            </a:r>
            <a:r>
              <a:rPr lang="hr-HR" dirty="0">
                <a:hlinkClick r:id="rId3"/>
              </a:rPr>
              <a:t>ž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Memory – pronađi par: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https://wordwall.net/hr/resource/816242/vjeronauk/duhovna-djela-milosr%c4%91a</a:t>
            </a:r>
            <a:r>
              <a:rPr lang="hr-HR" dirty="0"/>
              <a:t> </a:t>
            </a:r>
          </a:p>
          <a:p>
            <a:pPr marL="0" indent="0">
              <a:buNone/>
            </a:pPr>
            <a:r>
              <a:rPr lang="en-US" dirty="0">
                <a:hlinkClick r:id="rId5"/>
              </a:rPr>
              <a:t>https://wordwall.net/hr/resource/816217/vjeronauk/tjelesna-djela-milosr%c4%91a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Za one spretne i odvažne tu je i Zrakoplov:</a:t>
            </a:r>
          </a:p>
          <a:p>
            <a:pPr marL="0" indent="0">
              <a:buNone/>
            </a:pPr>
            <a:r>
              <a:rPr lang="en-US" dirty="0">
                <a:hlinkClick r:id="rId6"/>
              </a:rPr>
              <a:t>https://wordwall.net/hr/resource/460751/vjeronauk/duhovna-i-tjelesna-djela-milosr%c4%91a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140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Molitvom pomozi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962" y="1289714"/>
            <a:ext cx="10383038" cy="5152029"/>
          </a:xfrm>
        </p:spPr>
        <p:txBody>
          <a:bodyPr>
            <a:normAutofit/>
          </a:bodyPr>
          <a:lstStyle/>
          <a:p>
            <a:r>
              <a:rPr lang="hr-HR" dirty="0"/>
              <a:t>Svima nama život se naglo promijenio zbog epidemije, a sada i zbog ovih strašnih potresa. Svoje dane provodite u svojim domovima i trenutno mnogo toga ne možete učiniti kako bi pomogli drugima. No možete pomoći svojim roditeljima u svom domu – u kuhinji, počistiti svoju sobu...sigurno ćete pronaći način. </a:t>
            </a:r>
            <a:r>
              <a:rPr lang="hr-HR" dirty="0">
                <a:sym typeface="Wingdings" panose="05000000000000000000" pitchFamily="2" charset="2"/>
              </a:rPr>
              <a:t></a:t>
            </a:r>
            <a:endParaRPr lang="hr-HR" dirty="0"/>
          </a:p>
          <a:p>
            <a:r>
              <a:rPr lang="hr-HR" dirty="0"/>
              <a:t>No ima ljudi koji danas ne mogu ostati na sigurnome u svojim domovima jer trebaju pomoći zaraženima virusom i drugim bolesnima, a to su naši zdravstveni djelatnici i drugi ljudi koji na bilo koji način pomažu spriječavanju širenja ove zaraze. Ono što mi možemo jest pomoliti se za njih dragom Bogu. </a:t>
            </a:r>
          </a:p>
          <a:p>
            <a:r>
              <a:rPr lang="hr-HR" dirty="0"/>
              <a:t>Napišite u svoje bilježnice kratku molitvu za zdravstvene djelatnike i sve bolesne za koje se oni skrbe.</a:t>
            </a:r>
          </a:p>
          <a:p>
            <a:r>
              <a:rPr lang="hr-HR" dirty="0"/>
              <a:t>Slike svog rada u bilježnici pošaljite mi na e-mail: </a:t>
            </a:r>
            <a:r>
              <a:rPr lang="hr-HR" sz="3200" u="sng" dirty="0"/>
              <a:t>matej.cavarovic@gmail.com</a:t>
            </a:r>
            <a:endParaRPr 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313693761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78</TotalTime>
  <Words>598</Words>
  <Application>Microsoft Office PowerPoint</Application>
  <PresentationFormat>Široki zaslon</PresentationFormat>
  <Paragraphs>36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Badge</vt:lpstr>
      <vt:lpstr>Vjeronauk 23.3.2020.</vt:lpstr>
      <vt:lpstr>molitva</vt:lpstr>
      <vt:lpstr>promotri</vt:lpstr>
      <vt:lpstr>korizma</vt:lpstr>
      <vt:lpstr>Tjelesna i duhovna djela milosrđa</vt:lpstr>
      <vt:lpstr>Moguće nepoznate riječi</vt:lpstr>
      <vt:lpstr>Ponovimo uz igru</vt:lpstr>
      <vt:lpstr>Molitvom pomozi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Vjeronauk 23.3.2020.</dc:title>
  <dc:creator>matej.cavarovic@gmail.com</dc:creator>
  <cp:lastModifiedBy>MATEJ ĆAVAROVIĆ</cp:lastModifiedBy>
  <cp:revision>10</cp:revision>
  <dcterms:created xsi:type="dcterms:W3CDTF">2020-03-22T17:04:49Z</dcterms:created>
  <dcterms:modified xsi:type="dcterms:W3CDTF">2020-03-23T06:31:57Z</dcterms:modified>
</cp:coreProperties>
</file>