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95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23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73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52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54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88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60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68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76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4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6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0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8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75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1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67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F783CA-A08C-4D37-9E2F-D981CBF4B067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E45B37-DEAD-45C0-9345-DE6BD96F6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7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open?id=1CvLZ43lnvWoTXBvI6Jvd-gj8Cj_FydK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?gc=86087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B6E62-7712-45E5-994D-2F2A6FBCD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3177" y="1525352"/>
            <a:ext cx="3161016" cy="315375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2800" dirty="0"/>
              <a:t>ENGLESKI JEZIK</a:t>
            </a:r>
            <a:br>
              <a:rPr lang="hr-HR" sz="2000" dirty="0"/>
            </a:br>
            <a:br>
              <a:rPr lang="hr-HR" sz="3800" dirty="0"/>
            </a:br>
            <a:r>
              <a:rPr lang="hr-HR" sz="3800" dirty="0"/>
              <a:t>GREG IS NOT FEELING WELL</a:t>
            </a:r>
          </a:p>
        </p:txBody>
      </p:sp>
      <p:grpSp>
        <p:nvGrpSpPr>
          <p:cNvPr id="1028" name="Group 7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029" name="Rectangle 7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0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31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6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6426D81F-6120-4773-B032-8D5C6E4C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986" y="139427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3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Zanimljivosti za kraj…</a:t>
            </a:r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d you know....?">
            <a:extLst>
              <a:ext uri="{FF2B5EF4-FFF2-40B4-BE49-F238E27FC236}">
                <a16:creationId xmlns:a16="http://schemas.microsoft.com/office/drawing/2014/main" id="{4014FBE5-C9D8-477E-A468-2B044A29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3" y="1778493"/>
            <a:ext cx="2081694" cy="1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5CE333D-3024-4185-BB80-06F54A19C63D}"/>
              </a:ext>
            </a:extLst>
          </p:cNvPr>
          <p:cNvSpPr txBox="1"/>
          <p:nvPr/>
        </p:nvSpPr>
        <p:spPr>
          <a:xfrm>
            <a:off x="3183248" y="2137885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heart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beats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around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70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times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a minute.</a:t>
            </a:r>
          </a:p>
          <a:p>
            <a:r>
              <a:rPr lang="hr-HR" sz="2400" dirty="0"/>
              <a:t>Tvoje srce otkuca oko 70 puta u minuti.</a:t>
            </a:r>
          </a:p>
        </p:txBody>
      </p:sp>
      <p:pic>
        <p:nvPicPr>
          <p:cNvPr id="10" name="Picture 2" descr="Did you know....?">
            <a:extLst>
              <a:ext uri="{FF2B5EF4-FFF2-40B4-BE49-F238E27FC236}">
                <a16:creationId xmlns:a16="http://schemas.microsoft.com/office/drawing/2014/main" id="{D7B4F946-9FAB-47C7-8DE4-06E1BD5D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58" y="3285576"/>
            <a:ext cx="2081693" cy="13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59C43DB-B42E-4DD1-A81D-2BB428D8D2C4}"/>
              </a:ext>
            </a:extLst>
          </p:cNvPr>
          <p:cNvSpPr txBox="1"/>
          <p:nvPr/>
        </p:nvSpPr>
        <p:spPr>
          <a:xfrm>
            <a:off x="2412372" y="3653314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are 206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bones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bodies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hr-HR" sz="2400" dirty="0"/>
              <a:t>U našim tijelima ima 206 kostiju.</a:t>
            </a:r>
          </a:p>
        </p:txBody>
      </p:sp>
      <p:pic>
        <p:nvPicPr>
          <p:cNvPr id="12" name="Picture 2" descr="Did you know....?">
            <a:extLst>
              <a:ext uri="{FF2B5EF4-FFF2-40B4-BE49-F238E27FC236}">
                <a16:creationId xmlns:a16="http://schemas.microsoft.com/office/drawing/2014/main" id="{71A7D684-9B07-4C6D-8E95-7ED81A48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3" y="4889904"/>
            <a:ext cx="2081694" cy="1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D2EB499-7838-476B-988B-3CFB4D08333F}"/>
              </a:ext>
            </a:extLst>
          </p:cNvPr>
          <p:cNvSpPr txBox="1"/>
          <p:nvPr/>
        </p:nvSpPr>
        <p:spPr>
          <a:xfrm>
            <a:off x="3183247" y="5168744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Food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stays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stomach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for 2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hours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400" dirty="0"/>
              <a:t>Hrana ostaje u tvojem želucu 2 sata.</a:t>
            </a:r>
          </a:p>
        </p:txBody>
      </p:sp>
    </p:spTree>
    <p:extLst>
      <p:ext uri="{BB962C8B-B14F-4D97-AF65-F5344CB8AC3E}">
        <p14:creationId xmlns:p14="http://schemas.microsoft.com/office/powerpoint/2010/main" val="139936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Zanimljivosti za kraj…</a:t>
            </a:r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d you know....?">
            <a:extLst>
              <a:ext uri="{FF2B5EF4-FFF2-40B4-BE49-F238E27FC236}">
                <a16:creationId xmlns:a16="http://schemas.microsoft.com/office/drawing/2014/main" id="{4014FBE5-C9D8-477E-A468-2B044A29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3" y="1778493"/>
            <a:ext cx="2081694" cy="1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5CE333D-3024-4185-BB80-06F54A19C63D}"/>
              </a:ext>
            </a:extLst>
          </p:cNvPr>
          <p:cNvSpPr txBox="1"/>
          <p:nvPr/>
        </p:nvSpPr>
        <p:spPr>
          <a:xfrm>
            <a:off x="3183248" y="2137885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eyes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blink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10 to 15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times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a minute.</a:t>
            </a:r>
          </a:p>
          <a:p>
            <a:r>
              <a:rPr lang="hr-HR" sz="2400" dirty="0"/>
              <a:t>Tvoje oči zatrepću oko 10 do 15 puta u minuti.</a:t>
            </a:r>
          </a:p>
        </p:txBody>
      </p:sp>
      <p:pic>
        <p:nvPicPr>
          <p:cNvPr id="10" name="Picture 2" descr="Did you know....?">
            <a:extLst>
              <a:ext uri="{FF2B5EF4-FFF2-40B4-BE49-F238E27FC236}">
                <a16:creationId xmlns:a16="http://schemas.microsoft.com/office/drawing/2014/main" id="{D7B4F946-9FAB-47C7-8DE4-06E1BD5D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58" y="3285576"/>
            <a:ext cx="2081693" cy="13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59C43DB-B42E-4DD1-A81D-2BB428D8D2C4}"/>
              </a:ext>
            </a:extLst>
          </p:cNvPr>
          <p:cNvSpPr txBox="1"/>
          <p:nvPr/>
        </p:nvSpPr>
        <p:spPr>
          <a:xfrm>
            <a:off x="2412372" y="3653314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brain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most complex organ.</a:t>
            </a:r>
          </a:p>
          <a:p>
            <a:pPr algn="r"/>
            <a:r>
              <a:rPr lang="hr-HR" sz="2400" dirty="0"/>
              <a:t>Mozak je najsloženiji organ u našemu tijelu.</a:t>
            </a:r>
          </a:p>
        </p:txBody>
      </p:sp>
      <p:pic>
        <p:nvPicPr>
          <p:cNvPr id="12" name="Picture 2" descr="Did you know....?">
            <a:extLst>
              <a:ext uri="{FF2B5EF4-FFF2-40B4-BE49-F238E27FC236}">
                <a16:creationId xmlns:a16="http://schemas.microsoft.com/office/drawing/2014/main" id="{71A7D684-9B07-4C6D-8E95-7ED81A48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3" y="4889904"/>
            <a:ext cx="2081694" cy="1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D2EB499-7838-476B-988B-3CFB4D08333F}"/>
              </a:ext>
            </a:extLst>
          </p:cNvPr>
          <p:cNvSpPr txBox="1"/>
          <p:nvPr/>
        </p:nvSpPr>
        <p:spPr>
          <a:xfrm>
            <a:off x="3183247" y="5168744"/>
            <a:ext cx="68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Grown-ups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teeth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400" dirty="0"/>
              <a:t>Odrasli imaju više zubi nego djeca.</a:t>
            </a:r>
          </a:p>
        </p:txBody>
      </p:sp>
    </p:spTree>
    <p:extLst>
      <p:ext uri="{BB962C8B-B14F-4D97-AF65-F5344CB8AC3E}">
        <p14:creationId xmlns:p14="http://schemas.microsoft.com/office/powerpoint/2010/main" val="45609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Na kraju…</a:t>
            </a:r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id="{0BD12D06-36C5-4558-9ADF-775BAE847DB9}"/>
              </a:ext>
            </a:extLst>
          </p:cNvPr>
          <p:cNvSpPr txBox="1">
            <a:spLocks/>
          </p:cNvSpPr>
          <p:nvPr/>
        </p:nvSpPr>
        <p:spPr>
          <a:xfrm>
            <a:off x="891371" y="1645144"/>
            <a:ext cx="6009900" cy="4284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400" dirty="0">
                <a:solidFill>
                  <a:schemeClr val="tx1"/>
                </a:solidFill>
              </a:rPr>
              <a:t>Sliku školskoga rada (bilježnice, udžbenika i radne bilježnice) s današnjeg sata engleskog jezika trebate mi poslati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tijekom današnjeg dana </a:t>
            </a:r>
            <a:r>
              <a:rPr lang="hr-HR" sz="2400" dirty="0">
                <a:solidFill>
                  <a:schemeClr val="tx1"/>
                </a:solidFill>
              </a:rPr>
              <a:t>na pregled.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Sliku kviza ne morate mi slati, jer ću dobiti vaše odgovore.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Čujemo se ponovno kroz sljedeći tjedan!</a:t>
            </a:r>
          </a:p>
          <a:p>
            <a:pPr algn="just"/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Library of popular cartoon character clip free download png files ...">
            <a:extLst>
              <a:ext uri="{FF2B5EF4-FFF2-40B4-BE49-F238E27FC236}">
                <a16:creationId xmlns:a16="http://schemas.microsoft.com/office/drawing/2014/main" id="{61429602-145F-46EE-A3A2-143E7D42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2086143"/>
            <a:ext cx="3603901" cy="3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EB9218F-26E9-4114-8858-637C08DD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5413" y="5507247"/>
            <a:ext cx="1548818" cy="12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Na početku…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2186248"/>
            <a:ext cx="5405643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Otvorite svoje udžbenike na stranici 74.</a:t>
            </a:r>
          </a:p>
          <a:p>
            <a:pPr marL="0" indent="0">
              <a:buFont typeface="Wingdings 3" charset="2"/>
              <a:buNone/>
            </a:pPr>
            <a:r>
              <a:rPr lang="hr-HR" sz="2400" dirty="0"/>
              <a:t>Danas ćemo saznati je li Greg zaista bolestan i kako mu je bilo na pregledu kod doktora.</a:t>
            </a:r>
          </a:p>
          <a:p>
            <a:pPr marL="0" indent="0">
              <a:buFont typeface="Wingdings 3" charset="2"/>
              <a:buNone/>
            </a:pPr>
            <a:endParaRPr lang="hr-HR" sz="2400" dirty="0"/>
          </a:p>
          <a:p>
            <a:pPr marL="0" indent="0">
              <a:buFont typeface="Wingdings 3" charset="2"/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Krenimo!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276D76-E40D-4A3D-BC14-EC497F44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712" y="410221"/>
            <a:ext cx="4516779" cy="63492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653326-12E8-47D6-A981-709F3D0A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61" y="3894398"/>
            <a:ext cx="1998540" cy="2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Učimo nove riječi…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1968215"/>
            <a:ext cx="6999924" cy="70696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solidFill>
                  <a:schemeClr val="tx1"/>
                </a:solidFill>
              </a:rPr>
              <a:t>Pogledaj sličice. Nekoliko puta poslušaj izgovor riječi.</a:t>
            </a:r>
          </a:p>
          <a:p>
            <a:pPr marL="0" indent="0">
              <a:buFont typeface="Wingdings 3" charset="2"/>
              <a:buNone/>
            </a:pPr>
            <a:r>
              <a:rPr lang="hr-HR" sz="2800" dirty="0">
                <a:solidFill>
                  <a:schemeClr val="tx1"/>
                </a:solidFill>
              </a:rPr>
              <a:t>Nakon toga, sam/a ponovi barem 2 puta.</a:t>
            </a:r>
          </a:p>
          <a:p>
            <a:pPr marL="0" indent="0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DFF4AE-1B4D-432A-B028-16F51B2B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793" y="3305923"/>
            <a:ext cx="6286500" cy="2800350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AE2B14E9-6747-4447-A463-661D8983505D}"/>
              </a:ext>
            </a:extLst>
          </p:cNvPr>
          <p:cNvSpPr/>
          <p:nvPr/>
        </p:nvSpPr>
        <p:spPr>
          <a:xfrm>
            <a:off x="7161070" y="4492100"/>
            <a:ext cx="2080585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Klikni i poslušaj!</a:t>
            </a:r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2_track_52_1">
            <a:hlinkClick r:id="" action="ppaction://media"/>
            <a:extLst>
              <a:ext uri="{FF2B5EF4-FFF2-40B4-BE49-F238E27FC236}">
                <a16:creationId xmlns:a16="http://schemas.microsoft.com/office/drawing/2014/main" id="{8BB0C404-CB4D-4DD1-9133-8057027DF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4332" y="4601901"/>
            <a:ext cx="487363" cy="4873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12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Gledamo priču…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2186248"/>
            <a:ext cx="5853131" cy="706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Klikni na ovu poveznicu i pažljivo pogledaj priču o Gregovom posjetu doktoru.</a:t>
            </a:r>
          </a:p>
          <a:p>
            <a:pPr marL="0" indent="0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B241CD-0ECA-40D5-B659-E6128655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39" y="1898154"/>
            <a:ext cx="4695825" cy="469582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E7588626-755F-49C7-AD8A-3B52335AA33A}"/>
              </a:ext>
            </a:extLst>
          </p:cNvPr>
          <p:cNvSpPr/>
          <p:nvPr/>
        </p:nvSpPr>
        <p:spPr>
          <a:xfrm>
            <a:off x="857251" y="4246067"/>
            <a:ext cx="1666975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Klikni ovdje!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D04B2D6-8BC0-42DE-9DBC-27483876481B}"/>
              </a:ext>
            </a:extLst>
          </p:cNvPr>
          <p:cNvSpPr/>
          <p:nvPr/>
        </p:nvSpPr>
        <p:spPr>
          <a:xfrm>
            <a:off x="2726831" y="4413393"/>
            <a:ext cx="4206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4"/>
              </a:rPr>
              <a:t>https://drive.google.com/open?id=1CvLZ43lnvWoTXBvI6Jvd-gj8Cj_FydK4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691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Poslušaj priču…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5553076" y="1741964"/>
            <a:ext cx="5853131" cy="706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Priču koju si upravo gledao/gledala poslušaj na hrvatskom jeziku.</a:t>
            </a:r>
          </a:p>
          <a:p>
            <a:pPr marL="0" indent="0" algn="r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B241CD-0ECA-40D5-B659-E61286554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93" y="1741964"/>
            <a:ext cx="4922549" cy="4922549"/>
          </a:xfrm>
          <a:prstGeom prst="rect">
            <a:avLst/>
          </a:prstGeom>
        </p:spPr>
      </p:pic>
      <p:sp>
        <p:nvSpPr>
          <p:cNvPr id="6" name="Oblačić: strelica prema dolje 5">
            <a:extLst>
              <a:ext uri="{FF2B5EF4-FFF2-40B4-BE49-F238E27FC236}">
                <a16:creationId xmlns:a16="http://schemas.microsoft.com/office/drawing/2014/main" id="{D0E4F88E-0B73-4793-9AAD-CD3EABF92A03}"/>
              </a:ext>
            </a:extLst>
          </p:cNvPr>
          <p:cNvSpPr/>
          <p:nvPr/>
        </p:nvSpPr>
        <p:spPr>
          <a:xfrm>
            <a:off x="7652550" y="3429000"/>
            <a:ext cx="2281562" cy="8345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Klikni i poslušaj!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CD72BB-7554-403B-BA36-F7DF3A31A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577" y="4030462"/>
            <a:ext cx="1561209" cy="2437398"/>
          </a:xfrm>
          <a:prstGeom prst="rect">
            <a:avLst/>
          </a:prstGeom>
        </p:spPr>
      </p:pic>
      <p:pic>
        <p:nvPicPr>
          <p:cNvPr id="9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390F60D-6602-45A6-BFEE-5717E4D63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9650" y="4777495"/>
            <a:ext cx="487363" cy="4873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51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Zapiši u bilježnicu…</a:t>
            </a:r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E92305B-2BD7-489D-9C94-DE7FB7CAB18D}"/>
              </a:ext>
            </a:extLst>
          </p:cNvPr>
          <p:cNvSpPr txBox="1"/>
          <p:nvPr/>
        </p:nvSpPr>
        <p:spPr>
          <a:xfrm>
            <a:off x="785793" y="1780526"/>
            <a:ext cx="1017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err="1"/>
              <a:t>Schoolwork</a:t>
            </a:r>
            <a:endParaRPr lang="hr-HR" sz="2000" dirty="0"/>
          </a:p>
          <a:p>
            <a:pPr algn="ctr"/>
            <a:r>
              <a:rPr lang="hr-HR" sz="2000" dirty="0"/>
              <a:t>Greg At Check-</a:t>
            </a:r>
            <a:r>
              <a:rPr lang="hr-HR" sz="2000" dirty="0" err="1"/>
              <a:t>up</a:t>
            </a:r>
            <a:endParaRPr lang="hr-HR" sz="2000" dirty="0"/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plaster</a:t>
            </a:r>
            <a:r>
              <a:rPr lang="hr-HR" sz="2000" dirty="0"/>
              <a:t> – flaster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</a:t>
            </a:r>
            <a:r>
              <a:rPr lang="hr-HR" sz="2000" dirty="0" err="1"/>
              <a:t>lungs</a:t>
            </a:r>
            <a:r>
              <a:rPr lang="hr-HR" sz="2000" dirty="0"/>
              <a:t> – pluća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stethoscope</a:t>
            </a:r>
            <a:r>
              <a:rPr lang="hr-HR" sz="2000" dirty="0"/>
              <a:t> – stetoskop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injection</a:t>
            </a:r>
            <a:r>
              <a:rPr lang="hr-HR" sz="2000" dirty="0"/>
              <a:t> – injekcija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</a:t>
            </a:r>
            <a:r>
              <a:rPr lang="hr-HR" sz="2000" dirty="0" err="1"/>
              <a:t>pills</a:t>
            </a:r>
            <a:r>
              <a:rPr lang="hr-HR" sz="2000" dirty="0"/>
              <a:t> – tablete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thermometer</a:t>
            </a:r>
            <a:r>
              <a:rPr lang="hr-HR" sz="2000" dirty="0"/>
              <a:t> – toplomjer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heart</a:t>
            </a:r>
            <a:r>
              <a:rPr lang="hr-HR" sz="2000" dirty="0"/>
              <a:t> – srce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check-up</a:t>
            </a:r>
            <a:r>
              <a:rPr lang="hr-HR" sz="2000" dirty="0"/>
              <a:t> – sistematski pregled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</a:t>
            </a:r>
            <a:r>
              <a:rPr lang="hr-HR" sz="2000" dirty="0" err="1"/>
              <a:t>nurse</a:t>
            </a:r>
            <a:r>
              <a:rPr lang="hr-HR" sz="2000" dirty="0"/>
              <a:t> – medicinska sestra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	a dentist - zubar</a:t>
            </a:r>
          </a:p>
        </p:txBody>
      </p:sp>
      <p:pic>
        <p:nvPicPr>
          <p:cNvPr id="2050" name="Picture 2" descr="Pencil Clip Art - Cartoon Pencil With Face , Free Transparent ...">
            <a:extLst>
              <a:ext uri="{FF2B5EF4-FFF2-40B4-BE49-F238E27FC236}">
                <a16:creationId xmlns:a16="http://schemas.microsoft.com/office/drawing/2014/main" id="{CD65F15D-1128-4D8C-A75D-D2F94775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08" y="3429000"/>
            <a:ext cx="1565765" cy="23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4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Vježbamo…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1812984"/>
            <a:ext cx="8704436" cy="17558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Na stranici 75 u tvojemu udžbeniku nalazi se zadatak H.</a:t>
            </a:r>
            <a:endParaRPr lang="hr-H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Razmisli što radi doktor, medicinska sestra, zubar, a što pacijent.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Zatim u zadatku poveži rečenice tako da upišeš brojeve u prazne kvadratiće. </a:t>
            </a:r>
          </a:p>
          <a:p>
            <a:pPr marL="0" indent="0" algn="r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1C9E9A-F8A0-4C23-A8C8-D3296AD6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01" y="4278499"/>
            <a:ext cx="6886575" cy="143827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2064BEB8-7240-40F6-83FA-CEA3C28D3338}"/>
              </a:ext>
            </a:extLst>
          </p:cNvPr>
          <p:cNvSpPr/>
          <p:nvPr/>
        </p:nvSpPr>
        <p:spPr>
          <a:xfrm>
            <a:off x="3159592" y="4163750"/>
            <a:ext cx="452761" cy="488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7F0ECF5-8F05-4A53-9A54-A41FA070E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93" y="3789696"/>
            <a:ext cx="1731251" cy="22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Vježbamo…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1673162"/>
            <a:ext cx="10346805" cy="14695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Još jedan sličan zadatak za vježbu imamo u našim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radnim bilježnicama na stranici 73. </a:t>
            </a:r>
            <a:r>
              <a:rPr lang="hr-HR" sz="2400" dirty="0">
                <a:solidFill>
                  <a:schemeClr val="tx1"/>
                </a:solidFill>
              </a:rPr>
              <a:t>Pogledaj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zadatak J.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Ponovno razmisli što radi doktor, medicinska sestra, zubar, a što pacijent.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Pažljivo pročitaj rečenice i dopuni ih ponuđenim riječima.</a:t>
            </a:r>
          </a:p>
          <a:p>
            <a:pPr marL="0" indent="0" algn="r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53F30A2-7E89-4DE2-ABC8-377F43C6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08" y="3250635"/>
            <a:ext cx="6320184" cy="317879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858715A-8CF1-4C50-8547-F675F5E77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389" y="3966139"/>
            <a:ext cx="1561209" cy="24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2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1D298-0D0F-4F3D-8159-ABB53C464CE3}"/>
              </a:ext>
            </a:extLst>
          </p:cNvPr>
          <p:cNvSpPr txBox="1">
            <a:spLocks/>
          </p:cNvSpPr>
          <p:nvPr/>
        </p:nvSpPr>
        <p:spPr>
          <a:xfrm>
            <a:off x="785793" y="85825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Provjeri svoje znanje…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E6EF6-5147-4DB7-92D0-73071BE59E24}"/>
              </a:ext>
            </a:extLst>
          </p:cNvPr>
          <p:cNvSpPr txBox="1">
            <a:spLocks/>
          </p:cNvSpPr>
          <p:nvPr/>
        </p:nvSpPr>
        <p:spPr>
          <a:xfrm>
            <a:off x="785793" y="1673162"/>
            <a:ext cx="10346805" cy="14695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Klikni na poveznicu, odigraj kviz i provjeri što si naučio/la iz cijele ove lekcije.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</a:rPr>
              <a:t>Upiši svoje ime i prezime, pažljivo rješavaj i sretno!</a:t>
            </a:r>
          </a:p>
          <a:p>
            <a:pPr marL="0" indent="0" algn="r">
              <a:buFont typeface="Wingdings 3" charset="2"/>
              <a:buNone/>
            </a:pPr>
            <a:endParaRPr lang="hr-HR" sz="2400" dirty="0"/>
          </a:p>
        </p:txBody>
      </p:sp>
      <p:pic>
        <p:nvPicPr>
          <p:cNvPr id="8" name="Picture 2" descr="Teddy Bear Doctor Clipart #1 | Medical clip art, Free word art ...">
            <a:extLst>
              <a:ext uri="{FF2B5EF4-FFF2-40B4-BE49-F238E27FC236}">
                <a16:creationId xmlns:a16="http://schemas.microsoft.com/office/drawing/2014/main" id="{D6BBD0A0-99A5-418D-9BD2-56B5DABF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309" y="171845"/>
            <a:ext cx="1039896" cy="1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7AFE44B-4239-4233-8686-2508670130C4}"/>
              </a:ext>
            </a:extLst>
          </p:cNvPr>
          <p:cNvSpPr/>
          <p:nvPr/>
        </p:nvSpPr>
        <p:spPr>
          <a:xfrm>
            <a:off x="2921480" y="4154246"/>
            <a:ext cx="549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3"/>
              </a:rPr>
              <a:t>https://quizizz.com/join?gc=860873</a:t>
            </a:r>
            <a:endParaRPr lang="hr-HR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98A66AA-551D-4ECB-B1B3-064540468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18" y="3250635"/>
            <a:ext cx="1731251" cy="2216581"/>
          </a:xfrm>
          <a:prstGeom prst="rect">
            <a:avLst/>
          </a:prstGeom>
        </p:spPr>
      </p:pic>
      <p:pic>
        <p:nvPicPr>
          <p:cNvPr id="1026" name="Picture 2" descr="Quiz time logo with speech bubble symbols, concept of ...">
            <a:extLst>
              <a:ext uri="{FF2B5EF4-FFF2-40B4-BE49-F238E27FC236}">
                <a16:creationId xmlns:a16="http://schemas.microsoft.com/office/drawing/2014/main" id="{905BE2D2-1A73-4E22-90B8-CED43A83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48" y="3429000"/>
            <a:ext cx="2570091" cy="2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54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Žuto-naranča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466</Words>
  <Application>Microsoft Office PowerPoint</Application>
  <PresentationFormat>Široki zaslon</PresentationFormat>
  <Paragraphs>62</Paragraphs>
  <Slides>12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Candara</vt:lpstr>
      <vt:lpstr>Wingdings 3</vt:lpstr>
      <vt:lpstr>Soba za sastanke za ion</vt:lpstr>
      <vt:lpstr>ENGLESKI JEZIK  GREG IS NOT FEELING WELL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GREG IS NOT FEELING WELL</dc:title>
  <dc:creator>Mirna Komarac</dc:creator>
  <cp:lastModifiedBy>Mirna Komarac</cp:lastModifiedBy>
  <cp:revision>22</cp:revision>
  <dcterms:created xsi:type="dcterms:W3CDTF">2020-05-11T16:25:11Z</dcterms:created>
  <dcterms:modified xsi:type="dcterms:W3CDTF">2020-05-20T07:39:04Z</dcterms:modified>
</cp:coreProperties>
</file>