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6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60617E-D555-48E0-8B73-32D4F4A8735D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5716E1-336F-4CED-9E56-0C65489555F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049C7F-D47E-47D0-9038-78A3E9DC9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LIKOVNA KULTURA           SVJETSKI </a:t>
            </a:r>
            <a:r>
              <a:rPr lang="hr-HR" dirty="0"/>
              <a:t>DAN UMJETNOSTI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6034D20B-5894-4A73-8B4F-3A4CA0FB0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17.4.2020</a:t>
            </a:r>
            <a:r>
              <a:rPr lang="hr-H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6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bjekt, košnica, stol, hrana&#10;&#10;Opis je automatski generiran">
            <a:extLst>
              <a:ext uri="{FF2B5EF4-FFF2-40B4-BE49-F238E27FC236}">
                <a16:creationId xmlns="" xmlns:a16="http://schemas.microsoft.com/office/drawing/2014/main" id="{85A2FA67-63A9-4848-8AB2-E57B5070F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33" y="0"/>
            <a:ext cx="5272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0B01F5F9-76A5-447F-A53A-2286EC169F0D}"/>
              </a:ext>
            </a:extLst>
          </p:cNvPr>
          <p:cNvSpPr txBox="1"/>
          <p:nvPr/>
        </p:nvSpPr>
        <p:spPr>
          <a:xfrm>
            <a:off x="1602556" y="1885361"/>
            <a:ext cx="79939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POGLEDAJ </a:t>
            </a:r>
            <a:r>
              <a:rPr lang="hr-HR" sz="3200" dirty="0" smtClean="0">
                <a:solidFill>
                  <a:srgbClr val="FF0000"/>
                </a:solidFill>
              </a:rPr>
              <a:t>SLJEDEĆAUMJETNIČKA </a:t>
            </a:r>
            <a:r>
              <a:rPr lang="hr-HR" sz="3200" dirty="0">
                <a:solidFill>
                  <a:srgbClr val="FF0000"/>
                </a:solidFill>
              </a:rPr>
              <a:t>DJELA POZNATIH SVJETSKIH UMJETNIKA.</a:t>
            </a:r>
          </a:p>
          <a:p>
            <a:endParaRPr lang="hr-HR" sz="3200" dirty="0"/>
          </a:p>
          <a:p>
            <a:r>
              <a:rPr lang="hr-HR" sz="3200" dirty="0"/>
              <a:t>PROMOTRI I NAPRAVI REPRODUKCIJU: ŠTO VJERNIJU KOPIJU DJELA</a:t>
            </a:r>
            <a:r>
              <a:rPr lang="hr-HR" sz="3200" dirty="0" smtClean="0"/>
              <a:t>.</a:t>
            </a:r>
          </a:p>
          <a:p>
            <a:r>
              <a:rPr lang="hr-HR" sz="3200" dirty="0" smtClean="0"/>
              <a:t> ZA REPRODUKCIJU PRIPREMI TEHNIKU PO IZBORU </a:t>
            </a:r>
            <a:r>
              <a:rPr lang="hr-HR" sz="3200" dirty="0"/>
              <a:t>I BIJELI </a:t>
            </a:r>
            <a:r>
              <a:rPr lang="hr-HR" sz="3200" dirty="0" smtClean="0"/>
              <a:t>PAPIR.</a:t>
            </a:r>
            <a:endParaRPr lang="hr-HR" sz="3200" dirty="0"/>
          </a:p>
          <a:p>
            <a:r>
              <a:rPr lang="hr-HR" sz="3200" dirty="0"/>
              <a:t>NA POLEĐINI PAPIRA NAPIŠI ZAŠTO SI BAŠ TO DJELO </a:t>
            </a:r>
            <a:r>
              <a:rPr lang="hr-HR" sz="3200" dirty="0" smtClean="0"/>
              <a:t>IZABRAO/LA.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579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vijet&#10;&#10;Opis je automatski generiran">
            <a:extLst>
              <a:ext uri="{FF2B5EF4-FFF2-40B4-BE49-F238E27FC236}">
                <a16:creationId xmlns="" xmlns:a16="http://schemas.microsoft.com/office/drawing/2014/main" id="{5AB25687-2C9E-485A-BDD8-8FF6E63F8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38" y="0"/>
            <a:ext cx="5322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rava, cvijet, fotografija, raznobojno&#10;&#10;Opis je automatski generiran">
            <a:extLst>
              <a:ext uri="{FF2B5EF4-FFF2-40B4-BE49-F238E27FC236}">
                <a16:creationId xmlns="" xmlns:a16="http://schemas.microsoft.com/office/drawing/2014/main" id="{AF637C4E-D087-4EFC-9000-6081AF3F3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34" y="0"/>
            <a:ext cx="531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4449FFF4-EA42-4433-9C3A-471742EB4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04" y="0"/>
            <a:ext cx="5295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tografija, na zatvorenom, voće, jabuka&#10;&#10;Opis je automatski generiran">
            <a:extLst>
              <a:ext uri="{FF2B5EF4-FFF2-40B4-BE49-F238E27FC236}">
                <a16:creationId xmlns="" xmlns:a16="http://schemas.microsoft.com/office/drawing/2014/main" id="{3497E25F-89CF-4333-B1FB-B4E9CD314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11" y="0"/>
            <a:ext cx="5699971" cy="72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="" xmlns:a16="http://schemas.microsoft.com/office/drawing/2014/main" id="{CEC6F388-2928-4E27-B9BB-A29161AD8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9" y="885216"/>
            <a:ext cx="5984192" cy="4209569"/>
          </a:xfrm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9AEE167E-EF1D-45E4-9A37-6FE2B5D21D99}"/>
              </a:ext>
            </a:extLst>
          </p:cNvPr>
          <p:cNvSpPr txBox="1"/>
          <p:nvPr/>
        </p:nvSpPr>
        <p:spPr>
          <a:xfrm>
            <a:off x="6546715" y="1585609"/>
            <a:ext cx="353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RAVNE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EC8D5755-6ADA-4C42-A6FB-0DF1AE6F364A}"/>
              </a:ext>
            </a:extLst>
          </p:cNvPr>
          <p:cNvSpPr txBox="1"/>
          <p:nvPr/>
        </p:nvSpPr>
        <p:spPr>
          <a:xfrm>
            <a:off x="6215974" y="2704289"/>
            <a:ext cx="370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IZLOMLJENE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E8C5B512-522D-4DF7-8A96-CE669A453E63}"/>
              </a:ext>
            </a:extLst>
          </p:cNvPr>
          <p:cNvSpPr txBox="1"/>
          <p:nvPr/>
        </p:nvSpPr>
        <p:spPr>
          <a:xfrm>
            <a:off x="6306271" y="4092836"/>
            <a:ext cx="30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ZAKRIVLJENE</a:t>
            </a:r>
          </a:p>
        </p:txBody>
      </p:sp>
    </p:spTree>
    <p:extLst>
      <p:ext uri="{BB962C8B-B14F-4D97-AF65-F5344CB8AC3E}">
        <p14:creationId xmlns:p14="http://schemas.microsoft.com/office/powerpoint/2010/main" val="21755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atvorena crta">
            <a:extLst>
              <a:ext uri="{FF2B5EF4-FFF2-40B4-BE49-F238E27FC236}">
                <a16:creationId xmlns="" xmlns:a16="http://schemas.microsoft.com/office/drawing/2014/main" id="{2E45EDB0-36F5-4886-B7DB-776AAD8744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10" y="455376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tvorena crta">
            <a:extLst>
              <a:ext uri="{FF2B5EF4-FFF2-40B4-BE49-F238E27FC236}">
                <a16:creationId xmlns="" xmlns:a16="http://schemas.microsoft.com/office/drawing/2014/main" id="{C4F11EC5-500D-46CE-BAD2-330D1EAF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252" y="455376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02F28923-CECB-445E-8A22-7154C6E0C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10" y="4398726"/>
            <a:ext cx="2690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sz="3200" b="1"/>
              <a:t>ZATVORENE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D66FD1E5-02BE-4808-9BE6-2A1749C2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770" y="4398726"/>
            <a:ext cx="2465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sz="3200" b="1"/>
              <a:t>OTVORENE</a:t>
            </a:r>
          </a:p>
        </p:txBody>
      </p:sp>
    </p:spTree>
    <p:extLst>
      <p:ext uri="{BB962C8B-B14F-4D97-AF65-F5344CB8AC3E}">
        <p14:creationId xmlns:p14="http://schemas.microsoft.com/office/powerpoint/2010/main" val="27722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823197E1-0064-4C13-8EF3-EC4E7206B92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sz="3200" b="1" dirty="0"/>
              <a:t>U čemu je razlika?</a:t>
            </a:r>
          </a:p>
        </p:txBody>
      </p:sp>
      <p:pic>
        <p:nvPicPr>
          <p:cNvPr id="5" name="Picture 4" descr="debela i tanka">
            <a:extLst>
              <a:ext uri="{FF2B5EF4-FFF2-40B4-BE49-F238E27FC236}">
                <a16:creationId xmlns="" xmlns:a16="http://schemas.microsoft.com/office/drawing/2014/main" id="{7AE54F50-9181-44FD-9007-0898159403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90688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BE19171E-5FF0-4720-9016-19AD1E39F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464" y="2331885"/>
            <a:ext cx="1855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sz="3200" b="1"/>
              <a:t>DEBELA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1A789ABA-1D05-4262-B640-81BCC378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139281"/>
            <a:ext cx="160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sz="3200" b="1"/>
              <a:t>TANKA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5C110EE1-BC76-4BFA-B1D1-49ADFBE897E8}"/>
              </a:ext>
            </a:extLst>
          </p:cNvPr>
          <p:cNvSpPr txBox="1"/>
          <p:nvPr/>
        </p:nvSpPr>
        <p:spPr>
          <a:xfrm>
            <a:off x="1284051" y="4922196"/>
            <a:ext cx="876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RAZMISLI! O ČEMU OVISI DEBLJINA CRTE?</a:t>
            </a:r>
          </a:p>
        </p:txBody>
      </p:sp>
      <p:sp>
        <p:nvSpPr>
          <p:cNvPr id="9" name="Akcijski gumb: Pomoć 8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E58C09DA-9709-4614-8CFF-DB19D6C72CB3}"/>
              </a:ext>
            </a:extLst>
          </p:cNvPr>
          <p:cNvSpPr/>
          <p:nvPr/>
        </p:nvSpPr>
        <p:spPr>
          <a:xfrm rot="10800000" flipH="1" flipV="1">
            <a:off x="496695" y="4824802"/>
            <a:ext cx="376287" cy="46672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6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400" dirty="0">
                <a:solidFill>
                  <a:srgbClr val="FF0000"/>
                </a:solidFill>
              </a:rPr>
              <a:t>PROMOTRI OVE FOTOGRAFIJE IZ PRIRODE</a:t>
            </a:r>
            <a:r>
              <a:rPr lang="hr-HR" sz="4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hr-HR" sz="4400" dirty="0"/>
          </a:p>
          <a:p>
            <a:pPr marL="0" indent="0">
              <a:buNone/>
            </a:pPr>
            <a:r>
              <a:rPr lang="hr-HR" sz="4400" dirty="0" smtClean="0"/>
              <a:t>NA NJIMA </a:t>
            </a:r>
            <a:r>
              <a:rPr lang="hr-HR" sz="4400" dirty="0" smtClean="0"/>
              <a:t>UOČI</a:t>
            </a:r>
            <a:r>
              <a:rPr lang="hr-HR" sz="4400" dirty="0" smtClean="0"/>
              <a:t> </a:t>
            </a:r>
            <a:r>
              <a:rPr lang="hr-HR" sz="4400" dirty="0"/>
              <a:t>SVE CRTE </a:t>
            </a:r>
            <a:r>
              <a:rPr lang="hr-HR" sz="4400" dirty="0" smtClean="0"/>
              <a:t>I KAKVE SU.</a:t>
            </a:r>
            <a:endParaRPr lang="hr-HR" sz="4400" dirty="0"/>
          </a:p>
          <a:p>
            <a:pPr marL="0" indent="0">
              <a:buNone/>
            </a:pP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9043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7F35C44E-45B2-4278-858B-7FC52F234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7" y="0"/>
            <a:ext cx="6939137" cy="7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životinja, puž, fotografija, različito&#10;&#10;Opis je automatski generiran">
            <a:extLst>
              <a:ext uri="{FF2B5EF4-FFF2-40B4-BE49-F238E27FC236}">
                <a16:creationId xmlns="" xmlns:a16="http://schemas.microsoft.com/office/drawing/2014/main" id="{392B8933-4D8C-462E-96F9-9572AE329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94" y="0"/>
            <a:ext cx="5293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E5A6F18-C53E-4865-896A-092ACF58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7" y="0"/>
            <a:ext cx="5209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vijetlo, sjedenje, zeleno, stol&#10;&#10;Opis je automatski generiran">
            <a:extLst>
              <a:ext uri="{FF2B5EF4-FFF2-40B4-BE49-F238E27FC236}">
                <a16:creationId xmlns="" xmlns:a16="http://schemas.microsoft.com/office/drawing/2014/main" id="{D4C13355-8D13-4692-BE8D-C50BB9B0E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43" y="0"/>
            <a:ext cx="525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</TotalTime>
  <Words>76</Words>
  <Application>Microsoft Office PowerPoint</Application>
  <PresentationFormat>Prilagođeno</PresentationFormat>
  <Paragraphs>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Pribadača</vt:lpstr>
      <vt:lpstr> LIKOVNA KULTURA           SVJETSKI DAN UMJETNOSTI</vt:lpstr>
      <vt:lpstr>PowerPointova prezentacija</vt:lpstr>
      <vt:lpstr>PowerPointova prezentacija</vt:lpstr>
      <vt:lpstr>U čemu je razlika?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UMJETNOSTI</dc:title>
  <dc:creator>damira tanta</dc:creator>
  <cp:lastModifiedBy>Lenovo3</cp:lastModifiedBy>
  <cp:revision>6</cp:revision>
  <dcterms:created xsi:type="dcterms:W3CDTF">2020-04-15T05:42:59Z</dcterms:created>
  <dcterms:modified xsi:type="dcterms:W3CDTF">2020-04-15T19:46:31Z</dcterms:modified>
</cp:coreProperties>
</file>