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3" r:id="rId5"/>
  </p:sldMasterIdLst>
  <p:notesMasterIdLst>
    <p:notesMasterId r:id="rId11"/>
  </p:notesMasterIdLst>
  <p:sldIdLst>
    <p:sldId id="279" r:id="rId6"/>
    <p:sldId id="273" r:id="rId7"/>
    <p:sldId id="274" r:id="rId8"/>
    <p:sldId id="275" r:id="rId9"/>
    <p:sldId id="27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Quattrocento Sans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8331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4" roundtripDataSignature="AMtx7mhecv7FYG3auNRlS/ijJBaiXBHSy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 Širinić" initials="" lastIdx="5" clrIdx="0"/>
  <p:cmAuthor id="1" name="Ivana Križanac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B082BD-86D2-8B32-AD19-7EDEAD6863EC}" v="6" dt="2020-04-07T06:43:52.178"/>
    <p1510:client id="{9160BA06-F7DE-4DD5-3AEB-EB5DD845DF67}" v="8" dt="2020-04-07T05:38:37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8331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67" Type="http://schemas.openxmlformats.org/officeDocument/2006/relationships/viewProps" Target="viewProps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64" Type="http://customschemas.google.com/relationships/presentationmetadata" Target="metadata"/><Relationship Id="rId6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jana Orešković" userId="S::tatjana.oreskovic@ucitelji.hr::c12faf53-204f-497d-8352-7f916391feb3" providerId="AD" clId="Web-{9160BA06-F7DE-4DD5-3AEB-EB5DD845DF67}"/>
    <pc:docChg chg="modSld">
      <pc:chgData name="Tatjana Orešković" userId="S::tatjana.oreskovic@ucitelji.hr::c12faf53-204f-497d-8352-7f916391feb3" providerId="AD" clId="Web-{9160BA06-F7DE-4DD5-3AEB-EB5DD845DF67}" dt="2020-04-07T05:38:37.769" v="7" actId="1076"/>
      <pc:docMkLst>
        <pc:docMk/>
      </pc:docMkLst>
      <pc:sldChg chg="modSp">
        <pc:chgData name="Tatjana Orešković" userId="S::tatjana.oreskovic@ucitelji.hr::c12faf53-204f-497d-8352-7f916391feb3" providerId="AD" clId="Web-{9160BA06-F7DE-4DD5-3AEB-EB5DD845DF67}" dt="2020-04-07T05:38:37.769" v="7" actId="1076"/>
        <pc:sldMkLst>
          <pc:docMk/>
          <pc:sldMk cId="0" sldId="288"/>
        </pc:sldMkLst>
        <pc:picChg chg="mod">
          <ac:chgData name="Tatjana Orešković" userId="S::tatjana.oreskovic@ucitelji.hr::c12faf53-204f-497d-8352-7f916391feb3" providerId="AD" clId="Web-{9160BA06-F7DE-4DD5-3AEB-EB5DD845DF67}" dt="2020-04-07T05:38:37.769" v="7" actId="1076"/>
          <ac:picMkLst>
            <pc:docMk/>
            <pc:sldMk cId="0" sldId="288"/>
            <ac:picMk id="444" creationId="{00000000-0000-0000-0000-000000000000}"/>
          </ac:picMkLst>
        </pc:picChg>
      </pc:sldChg>
    </pc:docChg>
  </pc:docChgLst>
  <pc:docChgLst>
    <pc:chgData name="Tatjana Orešković" userId="S::tatjana.oreskovic@ucitelji.hr::c12faf53-204f-497d-8352-7f916391feb3" providerId="AD" clId="Web-{6CB082BD-86D2-8B32-AD19-7EDEAD6863EC}"/>
    <pc:docChg chg="modSld">
      <pc:chgData name="Tatjana Orešković" userId="S::tatjana.oreskovic@ucitelji.hr::c12faf53-204f-497d-8352-7f916391feb3" providerId="AD" clId="Web-{6CB082BD-86D2-8B32-AD19-7EDEAD6863EC}" dt="2020-04-07T06:43:52.178" v="5"/>
      <pc:docMkLst>
        <pc:docMk/>
      </pc:docMkLst>
      <pc:sldChg chg="modSp delCm">
        <pc:chgData name="Tatjana Orešković" userId="S::tatjana.oreskovic@ucitelji.hr::c12faf53-204f-497d-8352-7f916391feb3" providerId="AD" clId="Web-{6CB082BD-86D2-8B32-AD19-7EDEAD6863EC}" dt="2020-04-07T06:42:15.116" v="1" actId="1076"/>
        <pc:sldMkLst>
          <pc:docMk/>
          <pc:sldMk cId="0" sldId="273"/>
        </pc:sldMkLst>
        <pc:picChg chg="mod">
          <ac:chgData name="Tatjana Orešković" userId="S::tatjana.oreskovic@ucitelji.hr::c12faf53-204f-497d-8352-7f916391feb3" providerId="AD" clId="Web-{6CB082BD-86D2-8B32-AD19-7EDEAD6863EC}" dt="2020-04-07T06:42:15.116" v="1" actId="1076"/>
          <ac:picMkLst>
            <pc:docMk/>
            <pc:sldMk cId="0" sldId="273"/>
            <ac:picMk id="311" creationId="{00000000-0000-0000-0000-000000000000}"/>
          </ac:picMkLst>
        </pc:picChg>
      </pc:sldChg>
      <pc:sldChg chg="delCm">
        <pc:chgData name="Tatjana Orešković" userId="S::tatjana.oreskovic@ucitelji.hr::c12faf53-204f-497d-8352-7f916391feb3" providerId="AD" clId="Web-{6CB082BD-86D2-8B32-AD19-7EDEAD6863EC}" dt="2020-04-07T06:42:34.585" v="2"/>
        <pc:sldMkLst>
          <pc:docMk/>
          <pc:sldMk cId="0" sldId="275"/>
        </pc:sldMkLst>
      </pc:sldChg>
      <pc:sldChg chg="delCm">
        <pc:chgData name="Tatjana Orešković" userId="S::tatjana.oreskovic@ucitelji.hr::c12faf53-204f-497d-8352-7f916391feb3" providerId="AD" clId="Web-{6CB082BD-86D2-8B32-AD19-7EDEAD6863EC}" dt="2020-04-07T06:42:48.725" v="3"/>
        <pc:sldMkLst>
          <pc:docMk/>
          <pc:sldMk cId="0" sldId="277"/>
        </pc:sldMkLst>
      </pc:sldChg>
      <pc:sldChg chg="delCm">
        <pc:chgData name="Tatjana Orešković" userId="S::tatjana.oreskovic@ucitelji.hr::c12faf53-204f-497d-8352-7f916391feb3" providerId="AD" clId="Web-{6CB082BD-86D2-8B32-AD19-7EDEAD6863EC}" dt="2020-04-07T06:43:12.069" v="4"/>
        <pc:sldMkLst>
          <pc:docMk/>
          <pc:sldMk cId="0" sldId="278"/>
        </pc:sldMkLst>
      </pc:sldChg>
      <pc:sldChg chg="delCm">
        <pc:chgData name="Tatjana Orešković" userId="S::tatjana.oreskovic@ucitelji.hr::c12faf53-204f-497d-8352-7f916391feb3" providerId="AD" clId="Web-{6CB082BD-86D2-8B32-AD19-7EDEAD6863EC}" dt="2020-04-07T06:43:52.178" v="5"/>
        <pc:sldMkLst>
          <pc:docMk/>
          <pc:sldMk cId="0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003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hr-H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22709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8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8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6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85" name="Google Shape;85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2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6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6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6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6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5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3" name="Google Shape;103;p6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7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6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8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8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2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7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7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5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7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52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2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5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326843" y="5745764"/>
            <a:ext cx="2768138" cy="104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118923" y="6174372"/>
            <a:ext cx="2207072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2"/>
          <p:cNvSpPr txBox="1"/>
          <p:nvPr/>
        </p:nvSpPr>
        <p:spPr>
          <a:xfrm>
            <a:off x="3005613" y="6237191"/>
            <a:ext cx="211143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 Cjelovite kurikularne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5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47118" y="6174372"/>
            <a:ext cx="1456618" cy="5257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5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6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56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56"/>
          <p:cNvSpPr txBox="1"/>
          <p:nvPr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5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269474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5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61674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56" descr="lenta prava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BILJKE U ŠUMI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1686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5D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8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851" y="659410"/>
            <a:ext cx="9986962" cy="5617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51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9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19" descr="Slika na kojoj se prikazuje stablo, cvijet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397" y="643467"/>
            <a:ext cx="10413205" cy="557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40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0"/>
          <p:cNvSpPr/>
          <p:nvPr/>
        </p:nvSpPr>
        <p:spPr>
          <a:xfrm>
            <a:off x="477012" y="475356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8" y="581977"/>
            <a:ext cx="10106024" cy="5684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52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1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21" descr="Slika na kojoj se prikazuje znak, hrana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2404" y="643467"/>
            <a:ext cx="7987191" cy="557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D10F59D587A4AA3026165A57E4632" ma:contentTypeVersion="12" ma:contentTypeDescription="Create a new document." ma:contentTypeScope="" ma:versionID="dcf82be31bbdad091895b0ebe3441540">
  <xsd:schema xmlns:xsd="http://www.w3.org/2001/XMLSchema" xmlns:xs="http://www.w3.org/2001/XMLSchema" xmlns:p="http://schemas.microsoft.com/office/2006/metadata/properties" xmlns:ns2="9e35bf89-78aa-460c-be0b-ce41932056ff" xmlns:ns3="feb15741-2ad1-4cdb-a61a-d92b17366e14" targetNamespace="http://schemas.microsoft.com/office/2006/metadata/properties" ma:root="true" ma:fieldsID="a1874c73b9a7cdcf2a0c4e70e538c7fd" ns2:_="" ns3:_="">
    <xsd:import namespace="9e35bf89-78aa-460c-be0b-ce41932056ff"/>
    <xsd:import namespace="feb15741-2ad1-4cdb-a61a-d92b17366e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bf89-78aa-460c-be0b-ce41932056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15741-2ad1-4cdb-a61a-d92b17366e1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946656-E2FB-4AEF-BEFA-3EF93B5B94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35bf89-78aa-460c-be0b-ce41932056ff"/>
    <ds:schemaRef ds:uri="feb15741-2ad1-4cdb-a61a-d92b17366e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993276-DB77-4771-B361-C36E4F04B82D}">
  <ds:schemaRefs>
    <ds:schemaRef ds:uri="http://purl.org/dc/terms/"/>
    <ds:schemaRef ds:uri="http://schemas.openxmlformats.org/package/2006/metadata/core-properties"/>
    <ds:schemaRef ds:uri="feb15741-2ad1-4cdb-a61a-d92b17366e1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9e35bf89-78aa-460c-be0b-ce41932056f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4F61A3A-53B6-4101-AFF7-E2707E5898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Prilagođeno</PresentationFormat>
  <Paragraphs>1</Paragraphs>
  <Slides>5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5</vt:i4>
      </vt:variant>
    </vt:vector>
  </HeadingPairs>
  <TitlesOfParts>
    <vt:vector size="11" baseType="lpstr">
      <vt:lpstr>Arial</vt:lpstr>
      <vt:lpstr>Noto Sans Symbols</vt:lpstr>
      <vt:lpstr>Calibri</vt:lpstr>
      <vt:lpstr>Quattrocento Sans</vt:lpstr>
      <vt:lpstr>Office Theme</vt:lpstr>
      <vt:lpstr>Office Theme</vt:lpstr>
      <vt:lpstr>BILJKE U ŠUMI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Tatjana</dc:creator>
  <cp:lastModifiedBy>Lenovo3</cp:lastModifiedBy>
  <cp:revision>17</cp:revision>
  <dcterms:created xsi:type="dcterms:W3CDTF">2020-03-11T10:56:06Z</dcterms:created>
  <dcterms:modified xsi:type="dcterms:W3CDTF">2020-04-19T15:55:52Z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0x01010048CD10F59D587A4AA3026165A57E4632</vt:lpwstr>
  </property>
</Properties>
</file>