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0" r:id="rId4"/>
    <p:sldId id="257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9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>
        <p:scale>
          <a:sx n="81" d="100"/>
          <a:sy n="81" d="100"/>
        </p:scale>
        <p:origin x="-21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97364BC-817B-4F70-8EEB-87AF7F66B216}" type="slidenum">
              <a:rPr lang="hr-HR" smtClean="0"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E5EEACB-9D53-4DF9-A11A-2E6C8E87161D}" type="datetimeFigureOut">
              <a:rPr lang="hr-HR" smtClean="0"/>
              <a:t>31.3.2020.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.doc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r/resource/433132/priroda-i-dru%c5%a1tvo/%c5%beivot-%c5%beivotinj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PRIRODA I DRUŠTVO</a:t>
            </a:r>
            <a:br>
              <a:rPr lang="hr-HR" dirty="0" smtClean="0"/>
            </a:br>
            <a:r>
              <a:rPr lang="hr-HR" dirty="0" smtClean="0"/>
              <a:t>1.4.2020.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hr-HR" dirty="0"/>
              <a:t>Pogledaj </a:t>
            </a:r>
            <a:r>
              <a:rPr lang="hr-HR" dirty="0" smtClean="0"/>
              <a:t>današnju prezentaciju </a:t>
            </a:r>
            <a:r>
              <a:rPr lang="hr-HR" dirty="0"/>
              <a:t>te prati upute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850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xmlns="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A7B976A-C338-4587-A803-27FA986E5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2874" y="2213746"/>
            <a:ext cx="4805996" cy="1401448"/>
          </a:xfrm>
        </p:spPr>
        <p:txBody>
          <a:bodyPr anchor="t">
            <a:noAutofit/>
          </a:bodyPr>
          <a:lstStyle/>
          <a:p>
            <a:r>
              <a:rPr lang="hr-HR" sz="7200" b="1" dirty="0">
                <a:solidFill>
                  <a:srgbClr val="5C5954"/>
                </a:solidFill>
              </a:rPr>
              <a:t>ŽIVOT </a:t>
            </a:r>
            <a:br>
              <a:rPr lang="hr-HR" sz="7200" b="1" dirty="0">
                <a:solidFill>
                  <a:srgbClr val="5C5954"/>
                </a:solidFill>
              </a:rPr>
            </a:br>
            <a:r>
              <a:rPr lang="hr-HR" sz="7200" b="1" dirty="0" smtClean="0">
                <a:solidFill>
                  <a:srgbClr val="5C5954"/>
                </a:solidFill>
              </a:rPr>
              <a:t>ŽIVOTINJA</a:t>
            </a:r>
            <a:endParaRPr lang="hr-HR" sz="7200" dirty="0">
              <a:solidFill>
                <a:srgbClr val="5C5954"/>
              </a:solidFill>
            </a:endParaRPr>
          </a:p>
        </p:txBody>
      </p:sp>
      <p:sp>
        <p:nvSpPr>
          <p:cNvPr id="75" name="Freeform 49">
            <a:extLst>
              <a:ext uri="{FF2B5EF4-FFF2-40B4-BE49-F238E27FC236}">
                <a16:creationId xmlns:a16="http://schemas.microsoft.com/office/drawing/2014/main" xmlns="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74" name="Picture 2" descr="Volim životinje (Volim životinje, 0) - Film">
            <a:extLst>
              <a:ext uri="{FF2B5EF4-FFF2-40B4-BE49-F238E27FC236}">
                <a16:creationId xmlns:a16="http://schemas.microsoft.com/office/drawing/2014/main" xmlns="" id="{E2EE276C-E0C1-484F-B5D7-1CBB50A71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69" r="30611" b="-1"/>
          <a:stretch/>
        </p:blipFill>
        <p:spPr bwMode="auto">
          <a:xfrm>
            <a:off x="-306" y="770038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25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1CC972D-476D-456F-92FC-3E8C0FA17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53" y="2048951"/>
            <a:ext cx="3669161" cy="276009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 </a:t>
            </a:r>
            <a:r>
              <a:rPr lang="en-US" sz="4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prirodi</a:t>
            </a:r>
            <a:r>
              <a:rPr lang="en-US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živi</a:t>
            </a:r>
            <a:r>
              <a:rPr lang="en-US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mnogo</a:t>
            </a:r>
            <a:r>
              <a:rPr lang="en-US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vrsta</a:t>
            </a:r>
            <a:r>
              <a:rPr lang="en-US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životinja</a:t>
            </a:r>
            <a:r>
              <a:rPr lang="en-US" sz="4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C6CE9355-F691-4B5E-BE05-A11546D54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19309" y="1005067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1.</a:t>
            </a:r>
            <a:r>
              <a:rPr lang="en-US" dirty="0">
                <a:solidFill>
                  <a:srgbClr val="000000"/>
                </a:solidFill>
              </a:rPr>
              <a:t>     </a:t>
            </a:r>
            <a:r>
              <a:rPr lang="en-US" b="1" dirty="0">
                <a:solidFill>
                  <a:srgbClr val="000000"/>
                </a:solidFill>
              </a:rPr>
              <a:t>DIVLJE ŽIVOTINJE – </a:t>
            </a:r>
            <a:r>
              <a:rPr lang="en-US" b="1" dirty="0" err="1">
                <a:solidFill>
                  <a:srgbClr val="000000"/>
                </a:solidFill>
              </a:rPr>
              <a:t>slobodno</a:t>
            </a:r>
            <a:r>
              <a:rPr lang="en-US" b="1" dirty="0">
                <a:solidFill>
                  <a:srgbClr val="000000"/>
                </a:solidFill>
              </a:rPr>
              <a:t> se </a:t>
            </a:r>
            <a:r>
              <a:rPr lang="en-US" b="1" dirty="0" err="1" smtClean="0">
                <a:solidFill>
                  <a:srgbClr val="000000"/>
                </a:solidFill>
              </a:rPr>
              <a:t>kre</a:t>
            </a:r>
            <a:r>
              <a:rPr lang="hr-HR" b="1" dirty="0" smtClean="0">
                <a:solidFill>
                  <a:srgbClr val="000000"/>
                </a:solidFill>
              </a:rPr>
              <a:t>-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u </a:t>
            </a:r>
            <a:r>
              <a:rPr lang="hr-HR" b="1" dirty="0" smtClean="0">
                <a:solidFill>
                  <a:srgbClr val="000000"/>
                </a:solidFill>
              </a:rPr>
              <a:t> ću </a:t>
            </a:r>
            <a:r>
              <a:rPr lang="hr-HR" b="1" dirty="0" smtClean="0">
                <a:solidFill>
                  <a:srgbClr val="000000"/>
                </a:solidFill>
              </a:rPr>
              <a:t>ću po </a:t>
            </a:r>
            <a:r>
              <a:rPr lang="en-US" b="1" dirty="0" err="1" smtClean="0">
                <a:solidFill>
                  <a:srgbClr val="000000"/>
                </a:solidFill>
              </a:rPr>
              <a:t>prirodi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(</a:t>
            </a:r>
            <a:r>
              <a:rPr lang="en-US" b="1" dirty="0" err="1">
                <a:solidFill>
                  <a:srgbClr val="000000"/>
                </a:solidFill>
              </a:rPr>
              <a:t>šuma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livada</a:t>
            </a:r>
            <a:r>
              <a:rPr lang="en-US" b="1" dirty="0">
                <a:solidFill>
                  <a:srgbClr val="000000"/>
                </a:solidFill>
              </a:rPr>
              <a:t>, more…) </a:t>
            </a:r>
            <a:endParaRPr lang="hr-HR" b="1" dirty="0">
              <a:solidFill>
                <a:srgbClr val="000000"/>
              </a:solidFill>
            </a:endParaRPr>
          </a:p>
          <a:p>
            <a:pPr algn="l"/>
            <a:r>
              <a:rPr lang="en-US" b="1" dirty="0" err="1">
                <a:solidFill>
                  <a:srgbClr val="000000"/>
                </a:solidFill>
              </a:rPr>
              <a:t>Sve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što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trebaju</a:t>
            </a:r>
            <a:r>
              <a:rPr lang="en-US" b="1" dirty="0">
                <a:solidFill>
                  <a:srgbClr val="000000"/>
                </a:solidFill>
              </a:rPr>
              <a:t> za </a:t>
            </a:r>
            <a:r>
              <a:rPr lang="en-US" b="1" dirty="0" err="1">
                <a:solidFill>
                  <a:srgbClr val="000000"/>
                </a:solidFill>
              </a:rPr>
              <a:t>život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nalaze</a:t>
            </a:r>
            <a:r>
              <a:rPr lang="en-US" b="1" dirty="0">
                <a:solidFill>
                  <a:srgbClr val="000000"/>
                </a:solidFill>
              </a:rPr>
              <a:t> u </a:t>
            </a:r>
            <a:r>
              <a:rPr lang="en-US" b="1" dirty="0" err="1">
                <a:solidFill>
                  <a:srgbClr val="000000"/>
                </a:solidFill>
              </a:rPr>
              <a:t>prirodi</a:t>
            </a:r>
            <a:r>
              <a:rPr lang="en-US" b="1" dirty="0">
                <a:solidFill>
                  <a:srgbClr val="000000"/>
                </a:solidFill>
              </a:rPr>
              <a:t>.</a:t>
            </a:r>
            <a:endParaRPr lang="hr-HR" b="1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hr-HR" b="1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2.</a:t>
            </a:r>
            <a:r>
              <a:rPr lang="en-US" dirty="0">
                <a:solidFill>
                  <a:srgbClr val="000000"/>
                </a:solidFill>
              </a:rPr>
              <a:t>     </a:t>
            </a:r>
            <a:r>
              <a:rPr lang="en-US" b="1" dirty="0">
                <a:solidFill>
                  <a:srgbClr val="000000"/>
                </a:solidFill>
              </a:rPr>
              <a:t> DOMAĆE ŽIVOTINJE – </a:t>
            </a:r>
            <a:r>
              <a:rPr lang="en-US" b="1" dirty="0" err="1">
                <a:solidFill>
                  <a:srgbClr val="000000"/>
                </a:solidFill>
              </a:rPr>
              <a:t>žive</a:t>
            </a:r>
            <a:r>
              <a:rPr lang="en-US" b="1" dirty="0">
                <a:solidFill>
                  <a:srgbClr val="000000"/>
                </a:solidFill>
              </a:rPr>
              <a:t> u </a:t>
            </a:r>
            <a:r>
              <a:rPr lang="en-US" b="1" dirty="0" err="1">
                <a:solidFill>
                  <a:srgbClr val="000000"/>
                </a:solidFill>
              </a:rPr>
              <a:t>blizini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ljudi</a:t>
            </a:r>
            <a:r>
              <a:rPr lang="en-US" b="1" dirty="0">
                <a:solidFill>
                  <a:srgbClr val="000000"/>
                </a:solidFill>
              </a:rPr>
              <a:t> (u </a:t>
            </a:r>
            <a:r>
              <a:rPr lang="en-US" b="1" dirty="0" err="1">
                <a:solidFill>
                  <a:srgbClr val="000000"/>
                </a:solidFill>
              </a:rPr>
              <a:t>nastambama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farmama</a:t>
            </a:r>
            <a:r>
              <a:rPr lang="en-US" b="1" dirty="0">
                <a:solidFill>
                  <a:srgbClr val="000000"/>
                </a:solidFill>
              </a:rPr>
              <a:t>…) </a:t>
            </a:r>
            <a:r>
              <a:rPr lang="en-US" b="1" dirty="0" err="1">
                <a:solidFill>
                  <a:srgbClr val="000000"/>
                </a:solidFill>
              </a:rPr>
              <a:t>Ljudi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ih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uzgajaju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zbog</a:t>
            </a:r>
            <a:r>
              <a:rPr lang="en-US" b="1" dirty="0">
                <a:solidFill>
                  <a:srgbClr val="000000"/>
                </a:solidFill>
              </a:rPr>
              <a:t> mesa, </a:t>
            </a:r>
            <a:r>
              <a:rPr lang="en-US" b="1" dirty="0" err="1">
                <a:solidFill>
                  <a:srgbClr val="000000"/>
                </a:solidFill>
              </a:rPr>
              <a:t>mlijeka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jaja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kože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vune</a:t>
            </a:r>
            <a:r>
              <a:rPr lang="en-US" b="1" dirty="0">
                <a:solidFill>
                  <a:srgbClr val="000000"/>
                </a:solidFill>
              </a:rPr>
              <a:t>…. </a:t>
            </a:r>
            <a:r>
              <a:rPr lang="en-US" b="1" dirty="0" err="1">
                <a:solidFill>
                  <a:srgbClr val="000000"/>
                </a:solidFill>
              </a:rPr>
              <a:t>Ljudi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ih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hrane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brinu</a:t>
            </a:r>
            <a:r>
              <a:rPr lang="en-US" b="1" dirty="0">
                <a:solidFill>
                  <a:srgbClr val="000000"/>
                </a:solidFill>
              </a:rPr>
              <a:t> o </a:t>
            </a:r>
            <a:r>
              <a:rPr lang="en-US" b="1" dirty="0" err="1">
                <a:solidFill>
                  <a:srgbClr val="000000"/>
                </a:solidFill>
              </a:rPr>
              <a:t>njima</a:t>
            </a:r>
            <a:r>
              <a:rPr lang="en-US" b="1" dirty="0">
                <a:solidFill>
                  <a:srgbClr val="000000"/>
                </a:solidFill>
              </a:rPr>
              <a:t>.</a:t>
            </a:r>
            <a:endParaRPr lang="hr-HR" b="1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hr-HR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3.</a:t>
            </a:r>
            <a:r>
              <a:rPr lang="en-US" dirty="0">
                <a:solidFill>
                  <a:srgbClr val="000000"/>
                </a:solidFill>
              </a:rPr>
              <a:t>     </a:t>
            </a:r>
            <a:r>
              <a:rPr lang="en-US" b="1" dirty="0">
                <a:solidFill>
                  <a:srgbClr val="000000"/>
                </a:solidFill>
              </a:rPr>
              <a:t>KUĆNI LJUBIMCI – </a:t>
            </a:r>
            <a:r>
              <a:rPr lang="en-US" b="1" dirty="0" err="1">
                <a:solidFill>
                  <a:srgbClr val="000000"/>
                </a:solidFill>
              </a:rPr>
              <a:t>žive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zajedno</a:t>
            </a:r>
            <a:r>
              <a:rPr lang="en-US" b="1" dirty="0">
                <a:solidFill>
                  <a:srgbClr val="000000"/>
                </a:solidFill>
              </a:rPr>
              <a:t> s </a:t>
            </a:r>
            <a:r>
              <a:rPr lang="en-US" b="1" dirty="0" err="1">
                <a:solidFill>
                  <a:srgbClr val="000000"/>
                </a:solidFill>
              </a:rPr>
              <a:t>ljudima</a:t>
            </a:r>
            <a:r>
              <a:rPr lang="en-US" b="1" dirty="0">
                <a:solidFill>
                  <a:srgbClr val="000000"/>
                </a:solidFill>
              </a:rPr>
              <a:t>. </a:t>
            </a:r>
            <a:r>
              <a:rPr lang="en-US" b="1" dirty="0" err="1">
                <a:solidFill>
                  <a:srgbClr val="000000"/>
                </a:solidFill>
              </a:rPr>
              <a:t>Ljudi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ih</a:t>
            </a:r>
            <a:r>
              <a:rPr lang="en-US" b="1" dirty="0">
                <a:solidFill>
                  <a:srgbClr val="000000"/>
                </a:solidFill>
              </a:rPr>
              <a:t> vole, </a:t>
            </a:r>
            <a:r>
              <a:rPr lang="en-US" b="1" dirty="0" err="1">
                <a:solidFill>
                  <a:srgbClr val="000000"/>
                </a:solidFill>
              </a:rPr>
              <a:t>hrane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čuvaju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brinu</a:t>
            </a:r>
            <a:r>
              <a:rPr lang="en-US" b="1" dirty="0">
                <a:solidFill>
                  <a:srgbClr val="000000"/>
                </a:solidFill>
              </a:rPr>
              <a:t> o </a:t>
            </a:r>
            <a:r>
              <a:rPr lang="en-US" b="1" dirty="0" err="1">
                <a:solidFill>
                  <a:srgbClr val="000000"/>
                </a:solidFill>
              </a:rPr>
              <a:t>njima</a:t>
            </a:r>
            <a:r>
              <a:rPr lang="en-US" b="1" dirty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BE8EAFE9-35A3-4555-AACA-943DEDB38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8100" y="2804683"/>
            <a:ext cx="2203899" cy="1631402"/>
          </a:xfrm>
          <a:prstGeom prst="flowChartConnector">
            <a:avLst/>
          </a:prstGeom>
        </p:spPr>
      </p:pic>
      <p:pic>
        <p:nvPicPr>
          <p:cNvPr id="1026" name="Picture 2" descr="Kućni ljubimci - kucniljubimci02032017">
            <a:extLst>
              <a:ext uri="{FF2B5EF4-FFF2-40B4-BE49-F238E27FC236}">
                <a16:creationId xmlns:a16="http://schemas.microsoft.com/office/drawing/2014/main" xmlns="" id="{869165DF-583F-4674-AF6E-5439CCA5AC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49" b="15111"/>
          <a:stretch/>
        </p:blipFill>
        <p:spPr bwMode="auto">
          <a:xfrm>
            <a:off x="9475191" y="5617029"/>
            <a:ext cx="2438121" cy="118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VLJE ŽIVOTINJE, 10 kom">
            <a:extLst>
              <a:ext uri="{FF2B5EF4-FFF2-40B4-BE49-F238E27FC236}">
                <a16:creationId xmlns:a16="http://schemas.microsoft.com/office/drawing/2014/main" xmlns="" id="{BD8F22DF-1451-4463-9B2C-60394CF5A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238" y="441730"/>
            <a:ext cx="2451898" cy="1814979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49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F0A60CC-1A29-4089-889E-4CCA50AB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370" y="2048951"/>
            <a:ext cx="3669161" cy="276009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700" b="1" dirty="0">
                <a:solidFill>
                  <a:srgbClr val="FFFFFF"/>
                </a:solidFill>
              </a:rPr>
              <a:t>Životinje prema načinu njihove hranidbe dijelimo u tri grupe:</a:t>
            </a:r>
            <a:r>
              <a:rPr lang="hr-HR" sz="3700" dirty="0">
                <a:solidFill>
                  <a:srgbClr val="FFFFFF"/>
                </a:solidFill>
              </a:rPr>
              <a:t/>
            </a:r>
            <a:br>
              <a:rPr lang="hr-HR" sz="3700" dirty="0">
                <a:solidFill>
                  <a:srgbClr val="FFFFFF"/>
                </a:solidFill>
              </a:rPr>
            </a:br>
            <a:endParaRPr lang="hr-HR" sz="3700" dirty="0">
              <a:solidFill>
                <a:srgbClr val="FFFFFF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BAC8FF22-18CD-46C6-A1E0-A15662223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751" y="1022735"/>
            <a:ext cx="5306084" cy="5230634"/>
          </a:xfrm>
        </p:spPr>
        <p:txBody>
          <a:bodyPr anchor="ctr">
            <a:normAutofit/>
          </a:bodyPr>
          <a:lstStyle/>
          <a:p>
            <a:r>
              <a:rPr lang="hr-HR" sz="2400" b="1" dirty="0">
                <a:solidFill>
                  <a:srgbClr val="000000"/>
                </a:solidFill>
              </a:rPr>
              <a:t>1.</a:t>
            </a:r>
            <a:r>
              <a:rPr lang="hr-HR" sz="2400" dirty="0">
                <a:solidFill>
                  <a:srgbClr val="000000"/>
                </a:solidFill>
              </a:rPr>
              <a:t>     </a:t>
            </a:r>
            <a:r>
              <a:rPr lang="hr-HR" sz="2400" b="1" dirty="0">
                <a:solidFill>
                  <a:srgbClr val="000000"/>
                </a:solidFill>
              </a:rPr>
              <a:t>BILJOŽDERI – hrane se samo biljkama (konj, krava, koza, zec, srna…)</a:t>
            </a:r>
          </a:p>
          <a:p>
            <a:endParaRPr lang="hr-HR" sz="2400" b="1" dirty="0">
              <a:solidFill>
                <a:srgbClr val="000000"/>
              </a:solidFill>
            </a:endParaRPr>
          </a:p>
          <a:p>
            <a:endParaRPr lang="hr-HR" sz="2400" dirty="0">
              <a:solidFill>
                <a:srgbClr val="000000"/>
              </a:solidFill>
            </a:endParaRPr>
          </a:p>
          <a:p>
            <a:r>
              <a:rPr lang="hr-HR" sz="2400" b="1" dirty="0">
                <a:solidFill>
                  <a:srgbClr val="000000"/>
                </a:solidFill>
              </a:rPr>
              <a:t>2.</a:t>
            </a:r>
            <a:r>
              <a:rPr lang="hr-HR" sz="2400" dirty="0">
                <a:solidFill>
                  <a:srgbClr val="000000"/>
                </a:solidFill>
              </a:rPr>
              <a:t>     </a:t>
            </a:r>
            <a:r>
              <a:rPr lang="hr-HR" sz="2400" b="1" dirty="0">
                <a:solidFill>
                  <a:srgbClr val="000000"/>
                </a:solidFill>
              </a:rPr>
              <a:t>MESOŽDERI – hrane se drugim životinjama (lisica, sova, vuk…)</a:t>
            </a:r>
          </a:p>
          <a:p>
            <a:endParaRPr lang="hr-HR" sz="2400" b="1" dirty="0">
              <a:solidFill>
                <a:srgbClr val="000000"/>
              </a:solidFill>
            </a:endParaRPr>
          </a:p>
          <a:p>
            <a:endParaRPr lang="hr-HR" sz="2400" dirty="0">
              <a:solidFill>
                <a:srgbClr val="000000"/>
              </a:solidFill>
            </a:endParaRPr>
          </a:p>
          <a:p>
            <a:r>
              <a:rPr lang="hr-HR" sz="2400" b="1" dirty="0">
                <a:solidFill>
                  <a:srgbClr val="000000"/>
                </a:solidFill>
              </a:rPr>
              <a:t>3.</a:t>
            </a:r>
            <a:r>
              <a:rPr lang="hr-HR" sz="2400" dirty="0">
                <a:solidFill>
                  <a:srgbClr val="000000"/>
                </a:solidFill>
              </a:rPr>
              <a:t>     </a:t>
            </a:r>
            <a:r>
              <a:rPr lang="hr-HR" sz="2400" b="1" dirty="0">
                <a:solidFill>
                  <a:srgbClr val="000000"/>
                </a:solidFill>
              </a:rPr>
              <a:t>SVEŽDERI – hrane se i biljkama i drugim životinjama (medvjed, jazavac, svinja…)</a:t>
            </a:r>
            <a:endParaRPr lang="hr-HR" sz="2400" dirty="0">
              <a:solidFill>
                <a:srgbClr val="000000"/>
              </a:solidFill>
            </a:endParaRPr>
          </a:p>
          <a:p>
            <a:endParaRPr lang="hr-HR" sz="2400" dirty="0">
              <a:solidFill>
                <a:srgbClr val="000000"/>
              </a:solidFill>
            </a:endParaRPr>
          </a:p>
        </p:txBody>
      </p:sp>
      <p:pic>
        <p:nvPicPr>
          <p:cNvPr id="2050" name="Picture 2" descr="Larisa i Antonia-konji: text, images, music, video | Glogster EDU ...">
            <a:extLst>
              <a:ext uri="{FF2B5EF4-FFF2-40B4-BE49-F238E27FC236}">
                <a16:creationId xmlns:a16="http://schemas.microsoft.com/office/drawing/2014/main" xmlns="" id="{BAFE0BAE-E6B5-4BC4-BB1D-BAB6406A1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836" y="1204686"/>
            <a:ext cx="1975164" cy="1314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Znate li kakve su osobine vuka? - RTL ŽIVOT I STIL">
            <a:extLst>
              <a:ext uri="{FF2B5EF4-FFF2-40B4-BE49-F238E27FC236}">
                <a16:creationId xmlns:a16="http://schemas.microsoft.com/office/drawing/2014/main" xmlns="" id="{8FB4B2AA-0772-4908-953A-FF31D10F8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454" y="3190841"/>
            <a:ext cx="2501546" cy="1338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O MEDVJEDIMA – Medvjedići iz Gorskog kotara">
            <a:extLst>
              <a:ext uri="{FF2B5EF4-FFF2-40B4-BE49-F238E27FC236}">
                <a16:creationId xmlns:a16="http://schemas.microsoft.com/office/drawing/2014/main" xmlns="" id="{B591CB17-70EB-46B8-B853-FBD5CAC44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518" y="5300436"/>
            <a:ext cx="3239733" cy="155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8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39" y="433754"/>
            <a:ext cx="10492153" cy="618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29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67214"/>
              </p:ext>
            </p:extLst>
          </p:nvPr>
        </p:nvGraphicFramePr>
        <p:xfrm>
          <a:off x="3151188" y="1397000"/>
          <a:ext cx="5889625" cy="406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Document" r:id="rId4" imgW="5889940" imgH="4062950" progId="Word.Document.12">
                  <p:embed/>
                </p:oleObj>
              </mc:Choice>
              <mc:Fallback>
                <p:oleObj name="Document" r:id="rId4" imgW="5889940" imgH="40629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51188" y="1397000"/>
                        <a:ext cx="5889625" cy="4062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Box 1030"/>
          <p:cNvSpPr txBox="1"/>
          <p:nvPr/>
        </p:nvSpPr>
        <p:spPr>
          <a:xfrm>
            <a:off x="2286000" y="820615"/>
            <a:ext cx="9393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PREPIŠI U BILJEŽNICU PLAN PLOČE,A UMJESTO SLIKA MOŽEŠ NAPISATI IME ŽIVOTINJE.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56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JOŠ JEDNOM PROČITAJ TEKST IZ UDŽBENIKA NA 36. I 37. STRANICI </a:t>
            </a:r>
          </a:p>
          <a:p>
            <a:r>
              <a:rPr lang="hr-HR" dirty="0" smtClean="0"/>
              <a:t>RIJEŠI RADNU BILJEŽNICU NA STRANICAMA 56.-58.</a:t>
            </a:r>
          </a:p>
          <a:p>
            <a:r>
              <a:rPr lang="hr-HR" smtClean="0"/>
              <a:t> POŠALJI SLIKU URAĐENOG U UČIONICU.</a:t>
            </a:r>
            <a:endParaRPr lang="hr-H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9663" y="1922585"/>
            <a:ext cx="4278922" cy="2497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819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Nakon </a:t>
            </a:r>
            <a:r>
              <a:rPr lang="hr-HR" dirty="0"/>
              <a:t>odrađenog,riješi osmosmjerku na ovoj poveznici te napiši koliko si skupio/la bodova</a:t>
            </a:r>
            <a:br>
              <a:rPr lang="hr-HR" dirty="0"/>
            </a:br>
            <a:r>
              <a:rPr lang="hr-HR" u="sng" dirty="0">
                <a:hlinkClick r:id="rId2"/>
              </a:rPr>
              <a:t>https://wordwall.net/hr/resource/433132/priroda-i-dru%c5%a1tvo/%c5%beivot-%c5%beivotinja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0954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</TotalTime>
  <Words>72</Words>
  <Application>Microsoft Office PowerPoint</Application>
  <PresentationFormat>Custom</PresentationFormat>
  <Paragraphs>25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Adjacency</vt:lpstr>
      <vt:lpstr>Document</vt:lpstr>
      <vt:lpstr>PRIRODA I DRUŠTVO 1.4.2020.</vt:lpstr>
      <vt:lpstr>ŽIVOT  ŽIVOTINJA</vt:lpstr>
      <vt:lpstr>U prirodi živi mnogo vrsta životinja: </vt:lpstr>
      <vt:lpstr>Životinje prema načinu njihove hranidbe dijelimo u tri grupe: </vt:lpstr>
      <vt:lpstr>PowerPoint Presentation</vt:lpstr>
      <vt:lpstr>PowerPoint Presentation</vt:lpstr>
      <vt:lpstr>       Nakon odrađenog,riješi osmosmjerku na ovoj poveznici te napiši koliko si skupio/la bodova https://wordwall.net/hr/resource/433132/priroda-i-dru%c5%a1tvo/%c5%beivot-%c5%beivotinja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 ŽIVOTINJA</dc:title>
  <dc:creator>Gabriela Turk</dc:creator>
  <cp:lastModifiedBy>Toshiba</cp:lastModifiedBy>
  <cp:revision>11</cp:revision>
  <dcterms:created xsi:type="dcterms:W3CDTF">2020-03-30T09:07:26Z</dcterms:created>
  <dcterms:modified xsi:type="dcterms:W3CDTF">2020-03-31T17:24:47Z</dcterms:modified>
</cp:coreProperties>
</file>