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DFF8DD-EDE0-4AED-8AF6-A6F31A936A0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0AEE81-0252-4A6C-BEED-249C9922027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5e7b5f8e9a293c0e3232d57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PRIRODA I DRUŠTVO</a:t>
            </a:r>
            <a:br>
              <a:rPr lang="hr-HR" dirty="0" smtClean="0"/>
            </a:br>
            <a:r>
              <a:rPr lang="hr-HR" dirty="0" smtClean="0"/>
              <a:t>23.4.2020.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2"/>
                </a:solidFill>
              </a:rPr>
              <a:t>ŠUMA</a:t>
            </a:r>
          </a:p>
          <a:p>
            <a:r>
              <a:rPr lang="hr-HR" sz="4000" dirty="0" smtClean="0">
                <a:solidFill>
                  <a:schemeClr val="tx2"/>
                </a:solidFill>
              </a:rPr>
              <a:t>ŽIVOTINJE U ŠUMI</a:t>
            </a:r>
            <a:endParaRPr lang="hr-H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3;p29" descr="Slika na kojoj se prikazuje životinja, hrana, fotografija, komad&#10;&#10;Opis je generiran uz vrlo visoku pouzdanost"/>
          <p:cNvPicPr preferRelativeResize="0"/>
          <p:nvPr/>
        </p:nvPicPr>
        <p:blipFill rotWithShape="1">
          <a:blip r:embed="rId2">
            <a:alphaModFix/>
          </a:blip>
          <a:srcRect r="15" b="2"/>
          <a:stretch/>
        </p:blipFill>
        <p:spPr>
          <a:xfrm>
            <a:off x="0" y="745376"/>
            <a:ext cx="9144000" cy="49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1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39552" y="1052736"/>
            <a:ext cx="34663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3700"/>
            </a:pPr>
            <a:r>
              <a:rPr lang="pl-PL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OPREZ TIJEKOM BORAVKA U ŠUMI!</a:t>
            </a:r>
            <a:endParaRPr lang="pl-PL"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39552" y="2116333"/>
            <a:ext cx="6318448" cy="262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IZBJEGAVAJTE PODRUČJA 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    NASELJENA KRPELJIMA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OBUCITE ODGOVARAJUĆU 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     ODJEĆU I OBUĆU</a:t>
            </a:r>
          </a:p>
          <a:p>
            <a:pPr lvl="0" indent="-1778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  ZAŠTITITE SE SREDSTVOM ZA 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     ODBIJANJE KRPELJA</a:t>
            </a:r>
          </a:p>
          <a:p>
            <a:pPr lvl="0" indent="-1778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  PREGLEDAJTE TIJELO NAKON 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     POVRATKA IZ ŠUME!</a:t>
            </a:r>
          </a:p>
        </p:txBody>
      </p:sp>
      <p:pic>
        <p:nvPicPr>
          <p:cNvPr id="5" name="Google Shape;419;p30" descr="Slika na kojoj se prikazuje životinja, zeleno&#10;&#10;Opis je generiran uz vrlo visoku pouzdanost"/>
          <p:cNvPicPr preferRelativeResize="0"/>
          <p:nvPr/>
        </p:nvPicPr>
        <p:blipFill rotWithShape="1">
          <a:blip r:embed="rId2">
            <a:alphaModFix/>
          </a:blip>
          <a:srcRect l="29383" r="16715"/>
          <a:stretch/>
        </p:blipFill>
        <p:spPr>
          <a:xfrm>
            <a:off x="4283968" y="692696"/>
            <a:ext cx="4464496" cy="525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2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Otvori udžbenik na 44.i 45.stranici te pročitaj tekst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U bilježnicu prepiši sljedeći plan ploče (umjesto slika,napiši ime životinje).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>
                <a:effectLst/>
              </a:rPr>
              <a:t>  </a:t>
            </a: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>
                <a:effectLst/>
              </a:rPr>
              <a:t>  </a:t>
            </a: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768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Za kraj kviz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u="sng" dirty="0" smtClean="0">
                <a:solidFill>
                  <a:schemeClr val="hlink"/>
                </a:solidFill>
                <a:hlinkClick r:id="rId2"/>
              </a:rPr>
              <a:t>https://view.genial.ly/5e7b5f8e9a293c0e3232d578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 vježbanje riješi 5. i 6. zadatak u radnoj bilježnici na stranici 66. i 67.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61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5400" dirty="0" smtClean="0">
                <a:solidFill>
                  <a:schemeClr val="tx2"/>
                </a:solidFill>
              </a:rPr>
              <a:t>Pogledaj prezentaciju i slijedi upute:</a:t>
            </a:r>
            <a:endParaRPr lang="hr-HR" sz="5400" dirty="0">
              <a:solidFill>
                <a:schemeClr val="tx2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6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823" y="404664"/>
            <a:ext cx="9220199" cy="5186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9;p23" descr="Slika na kojoj se prikazuje mačka, fotografija, sjedenje, zaslon&#10;&#10;Opis je generiran uz vrlo visoku pouzdanost"/>
          <p:cNvPicPr preferRelativeResize="0"/>
          <p:nvPr/>
        </p:nvPicPr>
        <p:blipFill rotWithShape="1">
          <a:blip r:embed="rId2">
            <a:alphaModFix/>
          </a:blip>
          <a:srcRect t="510"/>
          <a:stretch/>
        </p:blipFill>
        <p:spPr>
          <a:xfrm>
            <a:off x="0" y="691163"/>
            <a:ext cx="9144000" cy="49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1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58;p24" descr="Slika na kojoj se prikazuje sisavac, životinja, na otvorenom, pas&#10;&#10;Opis je generiran uz vrlo visoku pouzdanost"/>
          <p:cNvPicPr preferRelativeResize="0"/>
          <p:nvPr/>
        </p:nvPicPr>
        <p:blipFill rotWithShape="1">
          <a:blip r:embed="rId2">
            <a:alphaModFix/>
          </a:blip>
          <a:srcRect l="6273" r="4265" b="1"/>
          <a:stretch/>
        </p:blipFill>
        <p:spPr>
          <a:xfrm>
            <a:off x="0" y="620688"/>
            <a:ext cx="9144000" cy="49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5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6;p25"/>
          <p:cNvSpPr/>
          <p:nvPr/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67;p25" descr="Slika na kojoj se prikazuje na otvorenom, medvjed, smeđe, fotografija&#10;&#10;Opis je generiran uz vrlo visoku pouzdanost"/>
          <p:cNvPicPr preferRelativeResize="0"/>
          <p:nvPr/>
        </p:nvPicPr>
        <p:blipFill rotWithShape="1">
          <a:blip r:embed="rId2">
            <a:alphaModFix/>
          </a:blip>
          <a:srcRect r="6856" b="1"/>
          <a:stretch/>
        </p:blipFill>
        <p:spPr>
          <a:xfrm>
            <a:off x="0" y="573634"/>
            <a:ext cx="9144000" cy="49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0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76;p26" descr="Slika na kojoj se prikazuje tekst, životinja, lisica, trava&#10;&#10;Opis je generiran uz vrlo visoku pouzdanost"/>
          <p:cNvPicPr preferRelativeResize="0"/>
          <p:nvPr/>
        </p:nvPicPr>
        <p:blipFill rotWithShape="1">
          <a:blip r:embed="rId2">
            <a:alphaModFix/>
          </a:blip>
          <a:srcRect b="5928"/>
          <a:stretch/>
        </p:blipFill>
        <p:spPr>
          <a:xfrm>
            <a:off x="0" y="720224"/>
            <a:ext cx="9144000" cy="49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6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5;p27" descr="Slika na kojoj se prikazuje životinja, vjeverica, ptica, stol&#10;&#10;Opis je generiran uz vrlo visoku pouzdanost"/>
          <p:cNvPicPr preferRelativeResize="0"/>
          <p:nvPr/>
        </p:nvPicPr>
        <p:blipFill rotWithShape="1">
          <a:blip r:embed="rId2">
            <a:alphaModFix/>
          </a:blip>
          <a:srcRect b="2047"/>
          <a:stretch/>
        </p:blipFill>
        <p:spPr>
          <a:xfrm>
            <a:off x="0" y="620688"/>
            <a:ext cx="9144000" cy="49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4;p28"/>
          <p:cNvPicPr preferRelativeResize="0"/>
          <p:nvPr/>
        </p:nvPicPr>
        <p:blipFill rotWithShape="1">
          <a:blip r:embed="rId2">
            <a:alphaModFix/>
          </a:blip>
          <a:srcRect b="3047"/>
          <a:stretch/>
        </p:blipFill>
        <p:spPr>
          <a:xfrm>
            <a:off x="107504" y="713394"/>
            <a:ext cx="9036496" cy="49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2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65</Words>
  <Application>Microsoft Office PowerPoint</Application>
  <PresentationFormat>Prikaz na zaslonu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Valni oblik</vt:lpstr>
      <vt:lpstr>PRIRODA I DRUŠTVO 23.4.2020.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Otvori udžbenik na 44.i 45.stranici te pročitaj tekst</vt:lpstr>
      <vt:lpstr>                                      </vt:lpstr>
      <vt:lpstr>Za vježbanje riješi 5. i 6. zadatak u radnoj bilježnici na stranici 66. i 67.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PRIRODA I DRUŠTVO 23.4.2020.</dc:title>
  <dc:creator>Lenovo3</dc:creator>
  <cp:lastModifiedBy>Lenovo3</cp:lastModifiedBy>
  <cp:revision>8</cp:revision>
  <dcterms:created xsi:type="dcterms:W3CDTF">2020-04-22T11:35:38Z</dcterms:created>
  <dcterms:modified xsi:type="dcterms:W3CDTF">2020-04-22T12:05:30Z</dcterms:modified>
</cp:coreProperties>
</file>