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8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Animals/Animals_ff40417vp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234DF-0B4B-4F7A-BDA4-CBE3AACE6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0222" r="-1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3AB92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F41E52-729C-4F57-B3A0-17801C054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8100"/>
              <a:t>WHERE IS THE FOREST?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0328844-7B02-4EE6-B30A-4A964F3A5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hr-HR" sz="2200" dirty="0"/>
          </a:p>
          <a:p>
            <a:pPr algn="ctr">
              <a:lnSpc>
                <a:spcPct val="100000"/>
              </a:lnSpc>
            </a:pPr>
            <a:r>
              <a:rPr lang="hr-HR" sz="2200" dirty="0"/>
              <a:t>13</a:t>
            </a:r>
            <a:r>
              <a:rPr lang="hr-HR" sz="2200" baseline="30000" dirty="0"/>
              <a:t>th</a:t>
            </a:r>
            <a:r>
              <a:rPr lang="hr-HR" sz="2200" dirty="0"/>
              <a:t> May, 2020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99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3AB92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86168B-41EA-477B-9284-2AF71E73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3500" dirty="0">
                <a:solidFill>
                  <a:srgbClr val="FFFFFF"/>
                </a:solidFill>
              </a:rPr>
              <a:t>Otvorite svoj udžbenik na stranici 62.</a:t>
            </a:r>
            <a:br>
              <a:rPr lang="hr-HR" sz="3500" dirty="0">
                <a:solidFill>
                  <a:srgbClr val="FFFFFF"/>
                </a:solidFill>
              </a:rPr>
            </a:br>
            <a:r>
              <a:rPr lang="hr-HR" sz="3500" dirty="0">
                <a:solidFill>
                  <a:srgbClr val="FFFFFF"/>
                </a:solidFill>
              </a:rPr>
              <a:t>Klik na zvučni zapis i poslušaj učiteljicu.</a:t>
            </a:r>
            <a:br>
              <a:rPr lang="hr-HR" sz="3500" dirty="0">
                <a:solidFill>
                  <a:srgbClr val="FFFFFF"/>
                </a:solidFill>
              </a:rPr>
            </a:br>
            <a:r>
              <a:rPr lang="hr-HR" sz="35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B5878A77-8740-4289-86C9-7C2A7C8382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2551" y="4696465"/>
            <a:ext cx="1217676" cy="12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3AB923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6BD467-37CD-4533-B9A5-260695074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37" y="1298448"/>
            <a:ext cx="5895178" cy="380744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50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Molim vas da sada pažljivo gledate riječi, nazive za staništa, u svom udžbeniku i ponavljate riječi koje čujete ovdje na zvučnom zapisu.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59233E-4F47-42D3-8455-492343F85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2" y="1122363"/>
            <a:ext cx="3223928" cy="3807446"/>
          </a:xfrm>
        </p:spPr>
        <p:txBody>
          <a:bodyPr anchor="b">
            <a:normAutofit/>
          </a:bodyPr>
          <a:lstStyle/>
          <a:p>
            <a:r>
              <a:rPr lang="hr-HR" sz="3600" b="1" dirty="0"/>
              <a:t>Ponovite nazive za staništa 3 puta kako biste zapamtili pravilan izgovor.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085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AB923"/>
          </a:solidFill>
          <a:ln w="41275" cap="rnd">
            <a:solidFill>
              <a:srgbClr val="3AB92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44_track_44_0">
            <a:hlinkClick r:id="" action="ppaction://media"/>
            <a:extLst>
              <a:ext uri="{FF2B5EF4-FFF2-40B4-BE49-F238E27FC236}">
                <a16:creationId xmlns:a16="http://schemas.microsoft.com/office/drawing/2014/main" id="{2F2E9369-2382-4B95-AD4C-34B7E08EF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8175" y="639000"/>
            <a:ext cx="1501775" cy="150177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E8DC539-37EE-4EC7-B33F-0B73A4A592B6}"/>
              </a:ext>
            </a:extLst>
          </p:cNvPr>
          <p:cNvSpPr txBox="1"/>
          <p:nvPr/>
        </p:nvSpPr>
        <p:spPr>
          <a:xfrm>
            <a:off x="6968971" y="381740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Zvučni zapis</a:t>
            </a:r>
          </a:p>
        </p:txBody>
      </p:sp>
      <p:cxnSp>
        <p:nvCxnSpPr>
          <p:cNvPr id="11" name="Poveznik: kutno 10">
            <a:extLst>
              <a:ext uri="{FF2B5EF4-FFF2-40B4-BE49-F238E27FC236}">
                <a16:creationId xmlns:a16="http://schemas.microsoft.com/office/drawing/2014/main" id="{59B9236F-FE82-4859-A2AB-1D24F310B445}"/>
              </a:ext>
            </a:extLst>
          </p:cNvPr>
          <p:cNvCxnSpPr>
            <a:stCxn id="5" idx="2"/>
          </p:cNvCxnSpPr>
          <p:nvPr/>
        </p:nvCxnSpPr>
        <p:spPr>
          <a:xfrm rot="16200000" flipH="1">
            <a:off x="8203421" y="462093"/>
            <a:ext cx="695988" cy="127394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C244635F-D1D0-402A-92E9-0CE0F868D53B}"/>
              </a:ext>
            </a:extLst>
          </p:cNvPr>
          <p:cNvSpPr txBox="1"/>
          <p:nvPr/>
        </p:nvSpPr>
        <p:spPr>
          <a:xfrm>
            <a:off x="461639" y="435006"/>
            <a:ext cx="11283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Zapišite u pisanku:</a:t>
            </a:r>
          </a:p>
          <a:p>
            <a:endParaRPr lang="hr-HR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hr-HR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Where</a:t>
            </a:r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forest</a:t>
            </a:r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algn="ctr"/>
            <a:endParaRPr lang="hr-HR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r-HR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Arctic</a:t>
            </a:r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 – Arktik </a:t>
            </a:r>
          </a:p>
          <a:p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hr-HR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forest</a:t>
            </a:r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 – šuma</a:t>
            </a:r>
          </a:p>
          <a:p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a desert – pustinja</a:t>
            </a:r>
          </a:p>
          <a:p>
            <a:r>
              <a:rPr lang="hr-HR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 ocean - ocean</a:t>
            </a:r>
          </a:p>
        </p:txBody>
      </p:sp>
    </p:spTree>
    <p:extLst>
      <p:ext uri="{BB962C8B-B14F-4D97-AF65-F5344CB8AC3E}">
        <p14:creationId xmlns:p14="http://schemas.microsoft.com/office/powerpoint/2010/main" val="330572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558B20A-EFF2-467A-846D-9508C7B707D2}"/>
              </a:ext>
            </a:extLst>
          </p:cNvPr>
          <p:cNvSpPr txBox="1"/>
          <p:nvPr/>
        </p:nvSpPr>
        <p:spPr>
          <a:xfrm>
            <a:off x="619125" y="533400"/>
            <a:ext cx="1131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haroni" panose="02010803020104030203" pitchFamily="2" charset="-79"/>
                <a:cs typeface="Aharoni" panose="02010803020104030203" pitchFamily="2" charset="-79"/>
              </a:rPr>
              <a:t>Uputa kako poslati učiteljici interaktivni listić koji rješavate na idućem slajdu. Nakon što riješite listić, klik na FINISH. Otvorit će vam se prozor i klik na desnu opciju te upišite moju e mail adresu: </a:t>
            </a:r>
            <a:r>
              <a:rPr lang="hr-HR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v.bertina@gmail.com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1DA264D-13ED-496E-A992-95C97B609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612055"/>
            <a:ext cx="3226228" cy="226533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DC66AE8-0DEA-4CB5-AD1A-B2D61CDE4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99" y="2612055"/>
            <a:ext cx="3373789" cy="3522633"/>
          </a:xfrm>
          <a:prstGeom prst="rect">
            <a:avLst/>
          </a:prstGeom>
        </p:spPr>
      </p:pic>
      <p:pic>
        <p:nvPicPr>
          <p:cNvPr id="10" name="Slika 9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D50B0DA-E06E-41B4-A108-252063A1B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59" y="1980612"/>
            <a:ext cx="3097730" cy="314366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24CA480C-7151-4509-AE11-7D949A0B935E}"/>
              </a:ext>
            </a:extLst>
          </p:cNvPr>
          <p:cNvSpPr txBox="1"/>
          <p:nvPr/>
        </p:nvSpPr>
        <p:spPr>
          <a:xfrm>
            <a:off x="7896225" y="5362575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Upiši svoje ime</a:t>
            </a:r>
          </a:p>
          <a:p>
            <a:pPr marL="342900" indent="-342900">
              <a:buAutoNum type="arabicPeriod"/>
            </a:pP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Upiši razred</a:t>
            </a:r>
          </a:p>
          <a:p>
            <a:pPr marL="342900" indent="-342900">
              <a:buAutoNum type="arabicPeriod" startAt="3"/>
            </a:pP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engleski jezik</a:t>
            </a:r>
          </a:p>
          <a:p>
            <a:pPr marL="342900" indent="-342900">
              <a:buAutoNum type="arabicPeriod" startAt="3"/>
            </a:pP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v.bertina@gmail.com</a:t>
            </a:r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id="{8D812553-E3E8-4ACA-804D-9BF0792A1CB4}"/>
              </a:ext>
            </a:extLst>
          </p:cNvPr>
          <p:cNvSpPr/>
          <p:nvPr/>
        </p:nvSpPr>
        <p:spPr>
          <a:xfrm>
            <a:off x="10172700" y="4362450"/>
            <a:ext cx="600075" cy="761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55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27EE5B-CD26-4DDF-8CEF-62B8ACDC8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800" dirty="0">
                <a:latin typeface="Aharoni" panose="02010803020104030203" pitchFamily="2" charset="-79"/>
                <a:cs typeface="Aharoni" panose="02010803020104030203" pitchFamily="2" charset="-79"/>
              </a:rPr>
              <a:t>Prisjetimo se malo životinja koje smo učili u </a:t>
            </a:r>
            <a:r>
              <a:rPr lang="hr-HR" sz="4000" dirty="0">
                <a:latin typeface="Aharoni" panose="02010803020104030203" pitchFamily="2" charset="-79"/>
                <a:cs typeface="Aharoni" panose="02010803020104030203" pitchFamily="2" charset="-79"/>
              </a:rPr>
              <a:t>1.</a:t>
            </a:r>
            <a:r>
              <a:rPr lang="hr-HR" sz="2800" dirty="0">
                <a:latin typeface="Aharoni" panose="02010803020104030203" pitchFamily="2" charset="-79"/>
                <a:cs typeface="Aharoni" panose="02010803020104030203" pitchFamily="2" charset="-79"/>
              </a:rPr>
              <a:t> razredu.</a:t>
            </a:r>
            <a:br>
              <a:rPr lang="hr-HR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r-HR" sz="2800" dirty="0">
                <a:latin typeface="Aharoni" panose="02010803020104030203" pitchFamily="2" charset="-79"/>
                <a:cs typeface="Aharoni" panose="02010803020104030203" pitchFamily="2" charset="-79"/>
              </a:rPr>
              <a:t>Spoji naziv životinje sa slikom u ovom listiću, ali i listić pošalji učiteljici prema uputama na prethodnom slajdu.</a:t>
            </a:r>
            <a:br>
              <a:rPr lang="hr-HR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hr-HR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r-HR" sz="2800" dirty="0">
                <a:hlinkClick r:id="rId2"/>
              </a:rPr>
              <a:t>https://www.liveworksheets.com/worksheets/en/English_as_a_Second_Language_(ESL)/Animals/Animals_ff40417vp</a:t>
            </a:r>
            <a:br>
              <a:rPr lang="hr-HR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hr-H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DC1A80-5339-46F5-B612-932B77B3BE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I još jedan zadatak u radnoj bilježnici na stranici </a:t>
            </a:r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76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. Nalijepi životinje na njihovo stanište (gdje žive).</a:t>
            </a:r>
          </a:p>
        </p:txBody>
      </p:sp>
    </p:spTree>
    <p:extLst>
      <p:ext uri="{BB962C8B-B14F-4D97-AF65-F5344CB8AC3E}">
        <p14:creationId xmlns:p14="http://schemas.microsoft.com/office/powerpoint/2010/main" val="117477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8F4545-B113-48AB-98C6-BFA837D93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2304022"/>
          </a:xfrm>
        </p:spPr>
        <p:txBody>
          <a:bodyPr/>
          <a:lstStyle/>
          <a:p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Pošalji sliku radne bilježnice, interaktivni listić vidim ako upišete moj email pa ga ne treba slikati.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F3465D7-DA88-4854-8959-AB2DF5A55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Molim da poštujete rok za slanje zadaće. Zadaću šaljete tijekom današnjeg dana. </a:t>
            </a:r>
            <a:r>
              <a:rPr lang="hr-HR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37514771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3724"/>
      </a:dk2>
      <a:lt2>
        <a:srgbClr val="E7E2E8"/>
      </a:lt2>
      <a:accent1>
        <a:srgbClr val="3AB923"/>
      </a:accent1>
      <a:accent2>
        <a:srgbClr val="6FB216"/>
      </a:accent2>
      <a:accent3>
        <a:srgbClr val="A3A520"/>
      </a:accent3>
      <a:accent4>
        <a:srgbClr val="D2881A"/>
      </a:accent4>
      <a:accent5>
        <a:srgbClr val="E44D2C"/>
      </a:accent5>
      <a:accent6>
        <a:srgbClr val="D21A45"/>
      </a:accent6>
      <a:hlink>
        <a:srgbClr val="BF6C3F"/>
      </a:hlink>
      <a:folHlink>
        <a:srgbClr val="828282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269</Words>
  <Application>Microsoft Office PowerPoint</Application>
  <PresentationFormat>Široki zaslon</PresentationFormat>
  <Paragraphs>24</Paragraphs>
  <Slides>7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Aharoni</vt:lpstr>
      <vt:lpstr>Arial</vt:lpstr>
      <vt:lpstr>Modern Love</vt:lpstr>
      <vt:lpstr>The Hand</vt:lpstr>
      <vt:lpstr>SketchyVTI</vt:lpstr>
      <vt:lpstr>WHERE IS THE FOREST?</vt:lpstr>
      <vt:lpstr>Otvorite svoj udžbenik na stranici 62. Klik na zvučni zapis i poslušaj učiteljicu.  </vt:lpstr>
      <vt:lpstr>Molim vas da sada pažljivo gledate riječi, nazive za staništa, u svom udžbeniku i ponavljate riječi koje čujete ovdje na zvučnom zapisu. </vt:lpstr>
      <vt:lpstr>PowerPoint prezentacija</vt:lpstr>
      <vt:lpstr>PowerPoint prezentacija</vt:lpstr>
      <vt:lpstr>Prisjetimo se malo životinja koje smo učili u 1. razredu. Spoji naziv životinje sa slikom u ovom listiću, ali i listić pošalji učiteljici prema uputama na prethodnom slajdu.  https://www.liveworksheets.com/worksheets/en/English_as_a_Second_Language_(ESL)/Animals/Animals_ff40417vp </vt:lpstr>
      <vt:lpstr>Pošalji sliku radne bilježnice, interaktivni listić vidim ako upišete moj email pa ga ne treba slikati.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THE FOREST?</dc:title>
  <dc:creator>Valentina Bertina</dc:creator>
  <cp:lastModifiedBy>Valentina Bertina</cp:lastModifiedBy>
  <cp:revision>4</cp:revision>
  <dcterms:created xsi:type="dcterms:W3CDTF">2020-05-12T07:30:30Z</dcterms:created>
  <dcterms:modified xsi:type="dcterms:W3CDTF">2020-05-12T08:10:26Z</dcterms:modified>
</cp:coreProperties>
</file>