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4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F5A1C-246A-4CA5-BF8A-1B0847AAC6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570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20CC0C8-10BB-47D4-A7CE-0154A2DFC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r-HR" sz="10000" dirty="0"/>
              <a:t>HOME SWEET HOME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4EE8F64-FE8E-4005-82D5-1B8B77CCF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algn="ctr"/>
            <a:r>
              <a:rPr lang="hr-HR" sz="3200" dirty="0"/>
              <a:t>14 APRIL, 2020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2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67A21C1-06F8-48C8-B3C4-987D7732C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5800"/>
              <a:t>Otvorite udžbenik na str. 56.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58B534F-8BB9-4275-BE2C-C390BA72F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r>
              <a:rPr lang="hr-HR" b="1" dirty="0"/>
              <a:t>Danas ćemo naučiti imenovati neke radnje u svom domu. Prisjetit ćemo se i osjećaja.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58F3A"/>
          </a:solidFill>
          <a:ln w="38100" cap="rnd">
            <a:solidFill>
              <a:srgbClr val="D58F3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hladnjak, mnogo, prekriveno, fotografija&#10;&#10;Opis je automatski generiran">
            <a:extLst>
              <a:ext uri="{FF2B5EF4-FFF2-40B4-BE49-F238E27FC236}">
                <a16:creationId xmlns:a16="http://schemas.microsoft.com/office/drawing/2014/main" id="{6F844B9F-E44F-4B73-8EDD-B4C777A5A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002" y="640080"/>
            <a:ext cx="5827203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3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66CA29AA-FF95-4EA4-9C2B-588D4AD5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30819"/>
            <a:ext cx="10515600" cy="6303146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Aharoni" panose="020B0604020202020204" pitchFamily="2" charset="-79"/>
                <a:cs typeface="Aharoni" panose="020B0604020202020204" pitchFamily="2" charset="-79"/>
              </a:rPr>
              <a:t>Da biste razumjeli tekst na str. </a:t>
            </a:r>
            <a:r>
              <a:rPr lang="hr-HR" sz="3200" dirty="0">
                <a:latin typeface="Aharoni" panose="020B0604020202020204" pitchFamily="2" charset="-79"/>
                <a:cs typeface="Aharoni" panose="020B0604020202020204" pitchFamily="2" charset="-79"/>
              </a:rPr>
              <a:t>56</a:t>
            </a:r>
            <a:r>
              <a:rPr lang="hr-HR" dirty="0">
                <a:latin typeface="Aharoni" panose="020B0604020202020204" pitchFamily="2" charset="-79"/>
                <a:cs typeface="Aharoni" panose="020B0604020202020204" pitchFamily="2" charset="-79"/>
              </a:rPr>
              <a:t>, </a:t>
            </a:r>
            <a:r>
              <a:rPr lang="hr-HR" dirty="0" err="1">
                <a:latin typeface="Aharoni" panose="020B0604020202020204" pitchFamily="2" charset="-79"/>
                <a:cs typeface="Aharoni" panose="020B0604020202020204" pitchFamily="2" charset="-79"/>
              </a:rPr>
              <a:t>zad</a:t>
            </a:r>
            <a:r>
              <a:rPr lang="hr-HR" dirty="0">
                <a:latin typeface="Aharoni" panose="020B0604020202020204" pitchFamily="2" charset="-79"/>
                <a:cs typeface="Aharoni" panose="020B0604020202020204" pitchFamily="2" charset="-79"/>
              </a:rPr>
              <a:t>. 3 koji ćete poslušati, prvo trebate naučiti neke nove riječi i prisjetiti se nekih riječi koje smo već učili.</a:t>
            </a:r>
          </a:p>
          <a:p>
            <a:r>
              <a:rPr lang="hr-HR" dirty="0">
                <a:latin typeface="Aharoni" panose="020B0604020202020204" pitchFamily="2" charset="-79"/>
                <a:cs typeface="Aharoni" panose="020B0604020202020204" pitchFamily="2" charset="-79"/>
              </a:rPr>
              <a:t>Idemo se prisjetiti onoga što već znamo.</a:t>
            </a:r>
          </a:p>
          <a:p>
            <a:r>
              <a:rPr lang="hr-HR" dirty="0">
                <a:solidFill>
                  <a:schemeClr val="accent6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Hot – vruće</a:t>
            </a:r>
          </a:p>
          <a:p>
            <a:r>
              <a:rPr lang="hr-HR" dirty="0">
                <a:solidFill>
                  <a:schemeClr val="accent6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Cold – hladno</a:t>
            </a:r>
          </a:p>
          <a:p>
            <a:r>
              <a:rPr lang="hr-HR" dirty="0" err="1">
                <a:solidFill>
                  <a:schemeClr val="accent6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Sleepy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– pospan</a:t>
            </a:r>
          </a:p>
          <a:p>
            <a:r>
              <a:rPr lang="hr-HR" dirty="0" err="1">
                <a:solidFill>
                  <a:schemeClr val="accent6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Scared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– uplašen</a:t>
            </a:r>
          </a:p>
          <a:p>
            <a:r>
              <a:rPr lang="hr-HR" dirty="0">
                <a:solidFill>
                  <a:schemeClr val="accent6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Open </a:t>
            </a:r>
            <a:r>
              <a:rPr lang="hr-HR" dirty="0" err="1">
                <a:solidFill>
                  <a:schemeClr val="accent6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the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</a:t>
            </a:r>
            <a:r>
              <a:rPr lang="hr-HR" dirty="0" err="1">
                <a:solidFill>
                  <a:schemeClr val="accent6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windows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– otvori prozore</a:t>
            </a:r>
          </a:p>
          <a:p>
            <a:r>
              <a:rPr lang="hr-HR" dirty="0">
                <a:solidFill>
                  <a:schemeClr val="accent6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Make </a:t>
            </a:r>
            <a:r>
              <a:rPr lang="hr-HR" dirty="0" err="1">
                <a:solidFill>
                  <a:schemeClr val="accent6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your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bed – napravi (pospremi) krevet</a:t>
            </a:r>
          </a:p>
          <a:p>
            <a:r>
              <a:rPr lang="hr-HR" dirty="0">
                <a:solidFill>
                  <a:schemeClr val="accent6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Klik na zvučnik i ponovi riječi.</a:t>
            </a:r>
          </a:p>
          <a:p>
            <a:endParaRPr lang="hr-HR" dirty="0"/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FE240C4A-5116-47BE-AF90-99370EF19D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1085" y="2772792"/>
            <a:ext cx="2035175" cy="20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21B9F338-3E48-4107-8E89-5575F7CE5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106532"/>
            <a:ext cx="10515600" cy="6001660"/>
          </a:xfrm>
        </p:spPr>
        <p:txBody>
          <a:bodyPr/>
          <a:lstStyle/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Idemo naučiti i nešto novo. Odmah si to zapiši u bilježnicu.</a:t>
            </a:r>
          </a:p>
          <a:p>
            <a:pPr algn="ctr"/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Home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Sweet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Home</a:t>
            </a:r>
          </a:p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A flat – stan</a:t>
            </a:r>
          </a:p>
          <a:p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Sneezing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– kihanje</a:t>
            </a:r>
          </a:p>
          <a:p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Turn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off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lights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. – Ugasi svjetla.</a:t>
            </a:r>
          </a:p>
          <a:p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Light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fireplace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. – Upali kamin.</a:t>
            </a:r>
          </a:p>
          <a:p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Clean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house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. – Počisti kuću.</a:t>
            </a:r>
          </a:p>
          <a:p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Turn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on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lights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. – Upali svjetla.</a:t>
            </a:r>
          </a:p>
          <a:p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Sleep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dirty="0" err="1">
                <a:latin typeface="Aharoni" panose="02010803020104030203" pitchFamily="2" charset="-79"/>
                <a:cs typeface="Aharoni" panose="02010803020104030203" pitchFamily="2" charset="-79"/>
              </a:rPr>
              <a:t>tight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. – Lijepo spavaj.</a:t>
            </a:r>
          </a:p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Klik na zvučnik i ponovi 3 puta.</a:t>
            </a:r>
          </a:p>
        </p:txBody>
      </p:sp>
      <p:pic>
        <p:nvPicPr>
          <p:cNvPr id="5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7BD601AC-9DA7-41F1-9C0B-871CDAF62D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62064" y="2863680"/>
            <a:ext cx="1889804" cy="188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4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07A14BF4-081C-4160-8FD6-56C2E025B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133165"/>
            <a:ext cx="10515600" cy="5975027"/>
          </a:xfrm>
        </p:spPr>
        <p:txBody>
          <a:bodyPr/>
          <a:lstStyle/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Idemo poslušati zvučni zapis za 3. zadatak u udžbeniku str. 56. Uzmi olovku, slušaj i posloži slike pravilnim redoslijedom, onako kako je opisano u zvučnom zapisu.</a:t>
            </a:r>
          </a:p>
          <a:p>
            <a:endParaRPr lang="hr-H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41_track_41_0">
            <a:hlinkClick r:id="" action="ppaction://media"/>
            <a:extLst>
              <a:ext uri="{FF2B5EF4-FFF2-40B4-BE49-F238E27FC236}">
                <a16:creationId xmlns:a16="http://schemas.microsoft.com/office/drawing/2014/main" id="{C43E58BA-846F-4604-92D3-491AD4BA0F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2339975" cy="23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1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B372A771-FA0A-4621-B6E3-C09AB0D05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Slika 6" descr="Slika na kojoj se prikazuje tekst, hladnjak, mnogo, fotografija&#10;&#10;Opis je automatski generiran">
            <a:extLst>
              <a:ext uri="{FF2B5EF4-FFF2-40B4-BE49-F238E27FC236}">
                <a16:creationId xmlns:a16="http://schemas.microsoft.com/office/drawing/2014/main" id="{B339D2B6-EE8C-47E3-B481-59E888873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5" y="104775"/>
            <a:ext cx="6599519" cy="581977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5209D3A2-5FFF-428A-9C9D-5A7884132123}"/>
              </a:ext>
            </a:extLst>
          </p:cNvPr>
          <p:cNvSpPr txBox="1"/>
          <p:nvPr/>
        </p:nvSpPr>
        <p:spPr>
          <a:xfrm>
            <a:off x="8058150" y="533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latin typeface="Aharoni" panose="02010803020104030203" pitchFamily="2" charset="-79"/>
                <a:cs typeface="Aharoni" panose="02010803020104030203" pitchFamily="2" charset="-79"/>
              </a:rPr>
              <a:t>Provjeri.</a:t>
            </a:r>
          </a:p>
        </p:txBody>
      </p:sp>
    </p:spTree>
    <p:extLst>
      <p:ext uri="{BB962C8B-B14F-4D97-AF65-F5344CB8AC3E}">
        <p14:creationId xmlns:p14="http://schemas.microsoft.com/office/powerpoint/2010/main" val="287560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5E0D0E5A-6E97-46A9-AF74-EAEA1E044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9417" y="6756322"/>
            <a:ext cx="5657849" cy="101678"/>
          </a:xfrm>
          <a:custGeom>
            <a:avLst/>
            <a:gdLst>
              <a:gd name="connsiteX0" fmla="*/ 0 w 2374107"/>
              <a:gd name="connsiteY0" fmla="*/ 0 h 45719"/>
              <a:gd name="connsiteX1" fmla="*/ 2374107 w 2374107"/>
              <a:gd name="connsiteY1" fmla="*/ 0 h 45719"/>
              <a:gd name="connsiteX2" fmla="*/ 2374107 w 2374107"/>
              <a:gd name="connsiteY2" fmla="*/ 45719 h 45719"/>
              <a:gd name="connsiteX3" fmla="*/ 0 w 2374107"/>
              <a:gd name="connsiteY3" fmla="*/ 45719 h 45719"/>
              <a:gd name="connsiteX4" fmla="*/ 0 w 2374107"/>
              <a:gd name="connsiteY4" fmla="*/ 0 h 45719"/>
              <a:gd name="connsiteX0" fmla="*/ 0 w 2430067"/>
              <a:gd name="connsiteY0" fmla="*/ 0 h 64769"/>
              <a:gd name="connsiteX1" fmla="*/ 2430067 w 2430067"/>
              <a:gd name="connsiteY1" fmla="*/ 19050 h 64769"/>
              <a:gd name="connsiteX2" fmla="*/ 2430067 w 2430067"/>
              <a:gd name="connsiteY2" fmla="*/ 64769 h 64769"/>
              <a:gd name="connsiteX3" fmla="*/ 55960 w 2430067"/>
              <a:gd name="connsiteY3" fmla="*/ 64769 h 64769"/>
              <a:gd name="connsiteX4" fmla="*/ 0 w 2430067"/>
              <a:gd name="connsiteY4" fmla="*/ 0 h 64769"/>
              <a:gd name="connsiteX0" fmla="*/ 0 w 2431088"/>
              <a:gd name="connsiteY0" fmla="*/ 0 h 94534"/>
              <a:gd name="connsiteX1" fmla="*/ 2431088 w 2431088"/>
              <a:gd name="connsiteY1" fmla="*/ 48815 h 94534"/>
              <a:gd name="connsiteX2" fmla="*/ 2431088 w 2431088"/>
              <a:gd name="connsiteY2" fmla="*/ 94534 h 94534"/>
              <a:gd name="connsiteX3" fmla="*/ 56981 w 2431088"/>
              <a:gd name="connsiteY3" fmla="*/ 94534 h 94534"/>
              <a:gd name="connsiteX4" fmla="*/ 0 w 2431088"/>
              <a:gd name="connsiteY4" fmla="*/ 0 h 94534"/>
              <a:gd name="connsiteX0" fmla="*/ 0 w 2425473"/>
              <a:gd name="connsiteY0" fmla="*/ 0 h 101678"/>
              <a:gd name="connsiteX1" fmla="*/ 2425473 w 2425473"/>
              <a:gd name="connsiteY1" fmla="*/ 55959 h 101678"/>
              <a:gd name="connsiteX2" fmla="*/ 2425473 w 2425473"/>
              <a:gd name="connsiteY2" fmla="*/ 101678 h 101678"/>
              <a:gd name="connsiteX3" fmla="*/ 51366 w 2425473"/>
              <a:gd name="connsiteY3" fmla="*/ 101678 h 101678"/>
              <a:gd name="connsiteX4" fmla="*/ 0 w 2425473"/>
              <a:gd name="connsiteY4" fmla="*/ 0 h 1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473" h="101678">
                <a:moveTo>
                  <a:pt x="0" y="0"/>
                </a:moveTo>
                <a:lnTo>
                  <a:pt x="2425473" y="55959"/>
                </a:lnTo>
                <a:lnTo>
                  <a:pt x="2425473" y="101678"/>
                </a:lnTo>
                <a:lnTo>
                  <a:pt x="51366" y="1016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2">
            <a:extLst>
              <a:ext uri="{FF2B5EF4-FFF2-40B4-BE49-F238E27FC236}">
                <a16:creationId xmlns:a16="http://schemas.microsoft.com/office/drawing/2014/main" id="{E197A7FD-CD8D-4609-AE35-64C89063E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8697" y="6809135"/>
            <a:ext cx="160496" cy="48864"/>
          </a:xfrm>
          <a:custGeom>
            <a:avLst/>
            <a:gdLst>
              <a:gd name="connsiteX0" fmla="*/ 0 w 91440"/>
              <a:gd name="connsiteY0" fmla="*/ 0 h 27432"/>
              <a:gd name="connsiteX1" fmla="*/ 91440 w 91440"/>
              <a:gd name="connsiteY1" fmla="*/ 0 h 27432"/>
              <a:gd name="connsiteX2" fmla="*/ 91440 w 91440"/>
              <a:gd name="connsiteY2" fmla="*/ 27432 h 27432"/>
              <a:gd name="connsiteX3" fmla="*/ 0 w 91440"/>
              <a:gd name="connsiteY3" fmla="*/ 27432 h 27432"/>
              <a:gd name="connsiteX4" fmla="*/ 0 w 91440"/>
              <a:gd name="connsiteY4" fmla="*/ 0 h 27432"/>
              <a:gd name="connsiteX0" fmla="*/ 0 w 128350"/>
              <a:gd name="connsiteY0" fmla="*/ 0 h 36957"/>
              <a:gd name="connsiteX1" fmla="*/ 128350 w 128350"/>
              <a:gd name="connsiteY1" fmla="*/ 9525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28350"/>
              <a:gd name="connsiteY0" fmla="*/ 0 h 36957"/>
              <a:gd name="connsiteX1" fmla="*/ 83106 w 128350"/>
              <a:gd name="connsiteY1" fmla="*/ 11906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62878"/>
              <a:gd name="connsiteY0" fmla="*/ 0 h 44101"/>
              <a:gd name="connsiteX1" fmla="*/ 117634 w 162878"/>
              <a:gd name="connsiteY1" fmla="*/ 19050 h 44101"/>
              <a:gd name="connsiteX2" fmla="*/ 162878 w 162878"/>
              <a:gd name="connsiteY2" fmla="*/ 44101 h 44101"/>
              <a:gd name="connsiteX3" fmla="*/ 71438 w 162878"/>
              <a:gd name="connsiteY3" fmla="*/ 44101 h 44101"/>
              <a:gd name="connsiteX4" fmla="*/ 0 w 162878"/>
              <a:gd name="connsiteY4" fmla="*/ 0 h 44101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9056 w 160496"/>
              <a:gd name="connsiteY3" fmla="*/ 48864 h 48864"/>
              <a:gd name="connsiteX4" fmla="*/ 0 w 160496"/>
              <a:gd name="connsiteY4" fmla="*/ 0 h 48864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1912 w 160496"/>
              <a:gd name="connsiteY3" fmla="*/ 48864 h 48864"/>
              <a:gd name="connsiteX4" fmla="*/ 0 w 160496"/>
              <a:gd name="connsiteY4" fmla="*/ 0 h 4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96" h="48864">
                <a:moveTo>
                  <a:pt x="0" y="0"/>
                </a:moveTo>
                <a:lnTo>
                  <a:pt x="115252" y="23813"/>
                </a:lnTo>
                <a:lnTo>
                  <a:pt x="160496" y="48864"/>
                </a:lnTo>
                <a:lnTo>
                  <a:pt x="61912" y="488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rgbClr val="D58F3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713293C-7F33-4A89-AB5D-63F63A150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8716" y="955309"/>
            <a:ext cx="7074568" cy="2898975"/>
          </a:xfrm>
        </p:spPr>
        <p:txBody>
          <a:bodyPr>
            <a:normAutofit/>
          </a:bodyPr>
          <a:lstStyle/>
          <a:p>
            <a:pPr algn="ctr"/>
            <a:r>
              <a:rPr lang="hr-HR" sz="8800">
                <a:solidFill>
                  <a:schemeClr val="bg1"/>
                </a:solidFill>
              </a:rPr>
              <a:t>RB str. 70 zad.2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367C88C-7D5B-463A-9C94-F15C60520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4916" y="4533813"/>
            <a:ext cx="6930189" cy="9384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r-HR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to je to… Čujemo se u petak.</a:t>
            </a:r>
          </a:p>
          <a:p>
            <a:pPr algn="ctr">
              <a:lnSpc>
                <a:spcPct val="100000"/>
              </a:lnSpc>
            </a:pPr>
            <a:r>
              <a:rPr lang="hr-HR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Pošaljite mi sliku RB u </a:t>
            </a:r>
            <a:r>
              <a:rPr lang="hr-HR" sz="2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Yammer</a:t>
            </a:r>
            <a:r>
              <a:rPr lang="hr-HR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C0B64B74-19BE-47D9-8BB8-7081BF0E0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5191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41242D"/>
      </a:dk2>
      <a:lt2>
        <a:srgbClr val="E2E5E8"/>
      </a:lt2>
      <a:accent1>
        <a:srgbClr val="D58F3A"/>
      </a:accent1>
      <a:accent2>
        <a:srgbClr val="C43C29"/>
      </a:accent2>
      <a:accent3>
        <a:srgbClr val="D53A67"/>
      </a:accent3>
      <a:accent4>
        <a:srgbClr val="C42996"/>
      </a:accent4>
      <a:accent5>
        <a:srgbClr val="C23AD5"/>
      </a:accent5>
      <a:accent6>
        <a:srgbClr val="7733C6"/>
      </a:accent6>
      <a:hlink>
        <a:srgbClr val="BF3FB9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234</Words>
  <Application>Microsoft Office PowerPoint</Application>
  <PresentationFormat>Široki zaslon</PresentationFormat>
  <Paragraphs>28</Paragraphs>
  <Slides>7</Slides>
  <Notes>0</Notes>
  <HiddenSlides>0</HiddenSlides>
  <MMClips>3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Aharoni</vt:lpstr>
      <vt:lpstr>Arial</vt:lpstr>
      <vt:lpstr>Modern Love</vt:lpstr>
      <vt:lpstr>The Hand</vt:lpstr>
      <vt:lpstr>SketchyVTI</vt:lpstr>
      <vt:lpstr>HOME SWEET HOME</vt:lpstr>
      <vt:lpstr>Otvorite udžbenik na str. 56.</vt:lpstr>
      <vt:lpstr>PowerPoint prezentacija</vt:lpstr>
      <vt:lpstr>PowerPoint prezentacija</vt:lpstr>
      <vt:lpstr>PowerPoint prezentacija</vt:lpstr>
      <vt:lpstr>PowerPoint prezentacija</vt:lpstr>
      <vt:lpstr>RB str. 70 zad.2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SWEET HOME</dc:title>
  <dc:creator>Valentina Bertina</dc:creator>
  <cp:lastModifiedBy>Valentina Bertina</cp:lastModifiedBy>
  <cp:revision>4</cp:revision>
  <dcterms:created xsi:type="dcterms:W3CDTF">2020-04-13T17:58:43Z</dcterms:created>
  <dcterms:modified xsi:type="dcterms:W3CDTF">2020-04-16T16:31:00Z</dcterms:modified>
</cp:coreProperties>
</file>