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D67-11D6-44A6-BA66-FE4CB564968A}" type="datetimeFigureOut">
              <a:rPr lang="hr-HR" smtClean="0"/>
              <a:t>26.3.2020.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5176-6767-410A-952A-F733BBCACB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097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D67-11D6-44A6-BA66-FE4CB564968A}" type="datetimeFigureOut">
              <a:rPr lang="hr-HR" smtClean="0"/>
              <a:t>26.3.2020.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5176-6767-410A-952A-F733BBCACB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514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AE00D67-11D6-44A6-BA66-FE4CB564968A}" type="datetimeFigureOut">
              <a:rPr lang="hr-HR" smtClean="0"/>
              <a:t>26.3.2020.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6C55176-6767-410A-952A-F733BBCACB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649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D67-11D6-44A6-BA66-FE4CB564968A}" type="datetimeFigureOut">
              <a:rPr lang="hr-HR" smtClean="0"/>
              <a:t>26.3.2020.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5176-6767-410A-952A-F733BBCACB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103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00D67-11D6-44A6-BA66-FE4CB564968A}" type="datetimeFigureOut">
              <a:rPr lang="hr-HR" smtClean="0"/>
              <a:t>26.3.2020.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55176-6767-410A-952A-F733BBCACB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0313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D67-11D6-44A6-BA66-FE4CB564968A}" type="datetimeFigureOut">
              <a:rPr lang="hr-HR" smtClean="0"/>
              <a:t>26.3.2020.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5176-6767-410A-952A-F733BBCACB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236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D67-11D6-44A6-BA66-FE4CB564968A}" type="datetimeFigureOut">
              <a:rPr lang="hr-HR" smtClean="0"/>
              <a:t>26.3.2020.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5176-6767-410A-952A-F733BBCACB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677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D67-11D6-44A6-BA66-FE4CB564968A}" type="datetimeFigureOut">
              <a:rPr lang="hr-HR" smtClean="0"/>
              <a:t>26.3.2020.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5176-6767-410A-952A-F733BBCACB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669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D67-11D6-44A6-BA66-FE4CB564968A}" type="datetimeFigureOut">
              <a:rPr lang="hr-HR" smtClean="0"/>
              <a:t>26.3.2020.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5176-6767-410A-952A-F733BBCACB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968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D67-11D6-44A6-BA66-FE4CB564968A}" type="datetimeFigureOut">
              <a:rPr lang="hr-HR" smtClean="0"/>
              <a:t>26.3.2020.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5176-6767-410A-952A-F733BBCACB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729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D67-11D6-44A6-BA66-FE4CB564968A}" type="datetimeFigureOut">
              <a:rPr lang="hr-HR" smtClean="0"/>
              <a:t>26.3.2020.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5176-6767-410A-952A-F733BBCACB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764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AE00D67-11D6-44A6-BA66-FE4CB564968A}" type="datetimeFigureOut">
              <a:rPr lang="hr-HR" smtClean="0"/>
              <a:t>26.3.2020.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6C55176-6767-410A-952A-F733BBCACB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1596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2D65AC-872D-4C9A-B671-3C610726F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ENGLESKI JEZIK 27.3.2020.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A5D67D-FB47-488F-AF57-95CDA7B304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96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7564D6-576C-45C9-B7EA-F7701B149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09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D3FC76E7-58DB-4578-9F04-AA5D880F4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6" y="719310"/>
            <a:ext cx="3374654" cy="53779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9060CEE-D73E-44ED-A407-C828C9E4D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0"/>
            <a:ext cx="756100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0B544C-FD6C-42D8-B6B7-DDF7E60D0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2059012"/>
            <a:ext cx="7561006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49C4325-0042-4A2F-AF5D-D0E91B36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246" y="2194560"/>
            <a:ext cx="6905666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300" spc="150">
                <a:solidFill>
                  <a:schemeClr val="tx2"/>
                </a:solidFill>
              </a:rPr>
              <a:t>DOŠLI smo već i do 5. cjeline</a:t>
            </a:r>
            <a:br>
              <a:rPr lang="en-US" sz="3300" spc="150">
                <a:solidFill>
                  <a:schemeClr val="tx2"/>
                </a:solidFill>
              </a:rPr>
            </a:br>
            <a:r>
              <a:rPr lang="en-US" sz="3300" spc="150">
                <a:solidFill>
                  <a:schemeClr val="tx2"/>
                </a:solidFill>
              </a:rPr>
              <a:t>u kojoj ćemo učiti o prostorijama u kući, namještaju i uređajima.</a:t>
            </a:r>
          </a:p>
        </p:txBody>
      </p:sp>
    </p:spTree>
    <p:extLst>
      <p:ext uri="{BB962C8B-B14F-4D97-AF65-F5344CB8AC3E}">
        <p14:creationId xmlns:p14="http://schemas.microsoft.com/office/powerpoint/2010/main" val="3010242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C7704B-DE0A-411D-99B4-341CAFFBD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Danas učimo prostorije…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772499-3F27-4E13-8F34-D5B34FC21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U bilježnicu napiši:</a:t>
            </a:r>
          </a:p>
          <a:p>
            <a:pPr algn="ctr"/>
            <a:r>
              <a:rPr lang="hr-HR" dirty="0" err="1"/>
              <a:t>Schoolwork</a:t>
            </a:r>
            <a:r>
              <a:rPr lang="hr-HR" dirty="0"/>
              <a:t>           27 </a:t>
            </a:r>
            <a:r>
              <a:rPr lang="hr-HR" dirty="0" err="1"/>
              <a:t>March</a:t>
            </a:r>
            <a:endParaRPr lang="hr-HR" dirty="0"/>
          </a:p>
          <a:p>
            <a:pPr algn="ctr"/>
            <a:r>
              <a:rPr lang="hr-HR" dirty="0" err="1"/>
              <a:t>Elliot’s</a:t>
            </a:r>
            <a:r>
              <a:rPr lang="hr-HR" dirty="0"/>
              <a:t> House</a:t>
            </a:r>
          </a:p>
          <a:p>
            <a:r>
              <a:rPr lang="hr-HR" dirty="0"/>
              <a:t>A </a:t>
            </a:r>
            <a:r>
              <a:rPr lang="hr-HR" dirty="0" err="1"/>
              <a:t>bedroom</a:t>
            </a:r>
            <a:r>
              <a:rPr lang="hr-HR" dirty="0"/>
              <a:t> – spavaća soba</a:t>
            </a:r>
          </a:p>
          <a:p>
            <a:r>
              <a:rPr lang="hr-HR" dirty="0"/>
              <a:t>A </a:t>
            </a:r>
            <a:r>
              <a:rPr lang="hr-HR" dirty="0" err="1"/>
              <a:t>bathroom</a:t>
            </a:r>
            <a:r>
              <a:rPr lang="hr-HR" dirty="0"/>
              <a:t> – kupaonica</a:t>
            </a:r>
          </a:p>
          <a:p>
            <a:r>
              <a:rPr lang="hr-HR" dirty="0"/>
              <a:t>A hall – hodnik</a:t>
            </a:r>
          </a:p>
          <a:p>
            <a:r>
              <a:rPr lang="hr-HR" dirty="0"/>
              <a:t>A </a:t>
            </a:r>
            <a:r>
              <a:rPr lang="hr-HR" dirty="0" err="1"/>
              <a:t>kitchen</a:t>
            </a:r>
            <a:r>
              <a:rPr lang="hr-HR" dirty="0"/>
              <a:t> – kuhinja</a:t>
            </a:r>
          </a:p>
          <a:p>
            <a:r>
              <a:rPr lang="hr-HR" dirty="0"/>
              <a:t>A </a:t>
            </a:r>
            <a:r>
              <a:rPr lang="hr-HR" dirty="0" err="1"/>
              <a:t>dining</a:t>
            </a:r>
            <a:r>
              <a:rPr lang="hr-HR" dirty="0"/>
              <a:t> room – </a:t>
            </a:r>
            <a:r>
              <a:rPr lang="hr-HR" dirty="0" err="1"/>
              <a:t>blagavaonica</a:t>
            </a:r>
            <a:endParaRPr lang="hr-HR" dirty="0"/>
          </a:p>
          <a:p>
            <a:r>
              <a:rPr lang="hr-HR" dirty="0"/>
              <a:t>A </a:t>
            </a:r>
            <a:r>
              <a:rPr lang="hr-HR" dirty="0" err="1"/>
              <a:t>living</a:t>
            </a:r>
            <a:r>
              <a:rPr lang="hr-HR" dirty="0"/>
              <a:t> room – dnevna soba</a:t>
            </a:r>
          </a:p>
          <a:p>
            <a:r>
              <a:rPr lang="hr-HR" dirty="0"/>
              <a:t>A </a:t>
            </a:r>
            <a:r>
              <a:rPr lang="hr-HR" dirty="0" err="1"/>
              <a:t>garden</a:t>
            </a:r>
            <a:r>
              <a:rPr lang="hr-HR" dirty="0"/>
              <a:t> - vrt</a:t>
            </a:r>
          </a:p>
        </p:txBody>
      </p:sp>
    </p:spTree>
    <p:extLst>
      <p:ext uri="{BB962C8B-B14F-4D97-AF65-F5344CB8AC3E}">
        <p14:creationId xmlns:p14="http://schemas.microsoft.com/office/powerpoint/2010/main" val="60148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EE354E-1D02-403A-B9A4-E6867D06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5"/>
            <a:ext cx="9911925" cy="1331561"/>
          </a:xfrm>
        </p:spPr>
        <p:txBody>
          <a:bodyPr>
            <a:normAutofit/>
          </a:bodyPr>
          <a:lstStyle/>
          <a:p>
            <a:r>
              <a:rPr lang="hr-HR" dirty="0"/>
              <a:t>I NA KRAJU DANAŠNJEG SATA…</a:t>
            </a: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CA66F9B4-3A5B-4524-9A63-89784FDFE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Ovdje vam je zvučni zapis. Poslušajte koje se prostorije nalaze u </a:t>
            </a:r>
            <a:r>
              <a:rPr lang="hr-HR" dirty="0" err="1"/>
              <a:t>Elliotovoj</a:t>
            </a:r>
            <a:r>
              <a:rPr lang="hr-HR" dirty="0"/>
              <a:t> kući i svakako ponovite više puta izgovor tih riječi do slijedećeg sata engleskog jezika. Da bi zvučni zapis funkcionirao, prezentaciju treba preuzeti na računalo (download).</a:t>
            </a:r>
          </a:p>
          <a:p>
            <a:r>
              <a:rPr lang="hr-HR" dirty="0"/>
              <a:t>GOOD LUCK!!!</a:t>
            </a:r>
          </a:p>
          <a:p>
            <a:endParaRPr lang="hr-HR" dirty="0"/>
          </a:p>
          <a:p>
            <a:r>
              <a:rPr lang="hr-HR" dirty="0"/>
              <a:t>Pozdravlja vas vaša </a:t>
            </a:r>
            <a:r>
              <a:rPr lang="hr-HR" dirty="0" err="1"/>
              <a:t>teacher</a:t>
            </a:r>
            <a:r>
              <a:rPr lang="hr-HR" dirty="0"/>
              <a:t> Valentina.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" name="32_track_32_0">
            <a:hlinkClick r:id="" action="ppaction://media"/>
            <a:extLst>
              <a:ext uri="{FF2B5EF4-FFF2-40B4-BE49-F238E27FC236}">
                <a16:creationId xmlns:a16="http://schemas.microsoft.com/office/drawing/2014/main" id="{DD725976-E184-4101-BC20-CDFACE062C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377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glašeno">
  <a:themeElements>
    <a:clrScheme name="Naglašeno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Naglaše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aglašen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128</Words>
  <Application>Microsoft Office PowerPoint</Application>
  <PresentationFormat>Široki zaslon</PresentationFormat>
  <Paragraphs>19</Paragraphs>
  <Slides>4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7" baseType="lpstr">
      <vt:lpstr>Corbel</vt:lpstr>
      <vt:lpstr>Wingdings</vt:lpstr>
      <vt:lpstr>Naglašeno</vt:lpstr>
      <vt:lpstr>ENGLESKI JEZIK 27.3.2020.</vt:lpstr>
      <vt:lpstr>DOŠLI smo već i do 5. cjeline u kojoj ćemo učiti o prostorijama u kući, namještaju i uređajima.</vt:lpstr>
      <vt:lpstr>Danas učimo prostorije…</vt:lpstr>
      <vt:lpstr>I NA KRAJU DANAŠNJEG SATA…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ENGLESKI JEZIK 27.3.2020.</dc:title>
  <dc:creator>Valentina Bertina</dc:creator>
  <cp:lastModifiedBy>Valentina Bertina</cp:lastModifiedBy>
  <cp:revision>3</cp:revision>
  <dcterms:created xsi:type="dcterms:W3CDTF">2020-03-26T18:43:36Z</dcterms:created>
  <dcterms:modified xsi:type="dcterms:W3CDTF">2020-03-26T18:59:47Z</dcterms:modified>
</cp:coreProperties>
</file>