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3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8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5">
            <a:extLst>
              <a:ext uri="{FF2B5EF4-FFF2-40B4-BE49-F238E27FC236}">
                <a16:creationId xmlns:a16="http://schemas.microsoft.com/office/drawing/2014/main" id="{9891C27D-8C9D-415C-A639-23D76B7B1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8F4C0D6-B7E0-42D0-A57F-6781017A21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B4D6D08-A7F1-4445-BA2E-E449562C0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7C1A41-D915-4D26-8D5E-C01B27160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909241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50B663E-F671-4504-99A8-455955469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227" y="805446"/>
            <a:ext cx="6570161" cy="5244497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2EF89585-ECD6-4B38-96B1-AD41A1BD4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37837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37">
            <a:extLst>
              <a:ext uri="{FF2B5EF4-FFF2-40B4-BE49-F238E27FC236}">
                <a16:creationId xmlns:a16="http://schemas.microsoft.com/office/drawing/2014/main" id="{1B6FCD50-3FE8-4AB2-B746-2CC0EA9D4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9">
            <a:extLst>
              <a:ext uri="{FF2B5EF4-FFF2-40B4-BE49-F238E27FC236}">
                <a16:creationId xmlns:a16="http://schemas.microsoft.com/office/drawing/2014/main" id="{B3E90108-E441-4AF0-A059-613D076C7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377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1">
            <a:extLst>
              <a:ext uri="{FF2B5EF4-FFF2-40B4-BE49-F238E27FC236}">
                <a16:creationId xmlns:a16="http://schemas.microsoft.com/office/drawing/2014/main" id="{0B422045-789A-442D-9E39-6FC4EC452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>
            <a:extLst>
              <a:ext uri="{FF2B5EF4-FFF2-40B4-BE49-F238E27FC236}">
                <a16:creationId xmlns:a16="http://schemas.microsoft.com/office/drawing/2014/main" id="{6292B1AD-85FE-4B1D-84DA-78A63165F9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64" b="12765"/>
          <a:stretch/>
        </p:blipFill>
        <p:spPr>
          <a:xfrm>
            <a:off x="1295859" y="2055389"/>
            <a:ext cx="5600897" cy="3150491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3F4C63FE-9526-4F8E-BCFD-954D2EF94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120F48F-A939-4725-B92B-5435F7E8A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0024" y="1182454"/>
            <a:ext cx="3238829" cy="3480794"/>
          </a:xfrm>
        </p:spPr>
        <p:txBody>
          <a:bodyPr>
            <a:normAutofit/>
          </a:bodyPr>
          <a:lstStyle/>
          <a:p>
            <a:r>
              <a:rPr lang="hr-HR" sz="4800"/>
              <a:t>ENGLESKI JEZIK</a:t>
            </a:r>
            <a:br>
              <a:rPr lang="hr-HR" sz="4800"/>
            </a:br>
            <a:r>
              <a:rPr lang="hr-HR" sz="4800"/>
              <a:t>25.3.2020.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5A355E8-A1E4-4A3A-9C77-84F982B6C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0024" y="4708186"/>
            <a:ext cx="3238829" cy="14968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1400">
                <a:solidFill>
                  <a:schemeClr val="tx1">
                    <a:lumMod val="85000"/>
                    <a:lumOff val="15000"/>
                  </a:schemeClr>
                </a:solidFill>
              </a:rPr>
              <a:t>Let’s check</a:t>
            </a:r>
          </a:p>
          <a:p>
            <a:pPr>
              <a:spcAft>
                <a:spcPts val="600"/>
              </a:spcAft>
            </a:pPr>
            <a:endParaRPr lang="hr-HR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86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643B7E8-B361-4A91-A7A5-07418CFCF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A74E93-DAA8-4661-8F23-0F48710EA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F212E38-C041-49D9-9236-29FF44B27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817A78B-27B6-4705-81AF-2F46F57D7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5068568" cy="3135379"/>
          </a:xfrm>
        </p:spPr>
        <p:txBody>
          <a:bodyPr>
            <a:normAutofit/>
          </a:bodyPr>
          <a:lstStyle/>
          <a:p>
            <a:r>
              <a:rPr lang="hr-HR" sz="3300"/>
              <a:t>Dragi moji trećaši, došli smo i do kraja 4. cjeline. A to znači da danas radimo lekciju za ponavljanje, koja se zove Let’s check! (Ponovimo)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05D22FF-BF65-4166-9128-715D88B84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708186"/>
            <a:ext cx="5068567" cy="797089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0391D1-AA86-467F-A77E-0606FCCCD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A430F17-C7B1-40FD-89FA-55002B663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3EAAD29-514C-4272-AA97-D2DCEB35B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080894D-F290-4DF4-82A7-905285A7E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69460C61-3E26-4907-B7E6-A3F47944A9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9" r="1" b="1359"/>
          <a:stretch/>
        </p:blipFill>
        <p:spPr>
          <a:xfrm>
            <a:off x="7555832" y="10"/>
            <a:ext cx="463616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5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8D587F3-AFC7-4FE6-AE2C-C9C9BE82F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9678368" cy="3135379"/>
          </a:xfrm>
        </p:spPr>
        <p:txBody>
          <a:bodyPr>
            <a:normAutofit/>
          </a:bodyPr>
          <a:lstStyle/>
          <a:p>
            <a:r>
              <a:rPr lang="hr-HR" sz="4600"/>
              <a:t>Otvori udžbenik, str. 50. Odigraj igru ako imaš s kime, ako nemaš, onda prođi kroz sva polja i pokušaj odgovoriti na svako pitanje.</a:t>
            </a:r>
            <a:br>
              <a:rPr lang="hr-HR" sz="4600"/>
            </a:br>
            <a:endParaRPr lang="hr-HR" sz="46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F13F6EE-E299-4317-8D84-F71A0EBFB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817251"/>
            <a:ext cx="9678367" cy="688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/>
              <a:t>Slijedi prijevod pitanja iz igre.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18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CD5ABFD3-DCA5-4471-AEFB-75D5508CA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40" y="106532"/>
            <a:ext cx="10777490" cy="6751468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hr-HR" dirty="0" err="1"/>
              <a:t>It’s</a:t>
            </a:r>
            <a:r>
              <a:rPr lang="hr-HR" dirty="0"/>
              <a:t> August.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Greg?</a:t>
            </a:r>
          </a:p>
          <a:p>
            <a:r>
              <a:rPr lang="hr-HR" dirty="0"/>
              <a:t>Kolovoz je. Gdje je Greg?</a:t>
            </a:r>
          </a:p>
          <a:p>
            <a:r>
              <a:rPr lang="hr-HR" dirty="0"/>
              <a:t>2. Možeš napraviti snjegovića ljeti.</a:t>
            </a:r>
          </a:p>
          <a:p>
            <a:r>
              <a:rPr lang="hr-HR" dirty="0"/>
              <a:t>DA/NE</a:t>
            </a:r>
          </a:p>
          <a:p>
            <a:r>
              <a:rPr lang="hr-HR" dirty="0"/>
              <a:t>3. Kakvo je vrijeme zimi? </a:t>
            </a:r>
          </a:p>
          <a:p>
            <a:r>
              <a:rPr lang="hr-HR" dirty="0"/>
              <a:t>4. Imenuj mjesece.</a:t>
            </a:r>
          </a:p>
          <a:p>
            <a:r>
              <a:rPr lang="hr-HR" dirty="0"/>
              <a:t>5. Valentinovo je u veljači.</a:t>
            </a:r>
          </a:p>
          <a:p>
            <a:r>
              <a:rPr lang="hr-HR" dirty="0"/>
              <a:t>DA/NE</a:t>
            </a:r>
          </a:p>
          <a:p>
            <a:r>
              <a:rPr lang="hr-HR" dirty="0"/>
              <a:t>6. Ljeto je. Što radi lisac?</a:t>
            </a:r>
          </a:p>
          <a:p>
            <a:r>
              <a:rPr lang="hr-HR" dirty="0"/>
              <a:t>7. Kakvo je vrijeme ljeti?</a:t>
            </a:r>
          </a:p>
          <a:p>
            <a:r>
              <a:rPr lang="hr-HR" dirty="0"/>
              <a:t>8. Nabroji godišnja doba.</a:t>
            </a:r>
          </a:p>
          <a:p>
            <a:r>
              <a:rPr lang="hr-HR" dirty="0"/>
              <a:t>9. Ožujak je. Što radi Jessica?</a:t>
            </a:r>
          </a:p>
          <a:p>
            <a:r>
              <a:rPr lang="hr-HR" dirty="0"/>
              <a:t>10. Zima je. Što radi lisac?</a:t>
            </a:r>
          </a:p>
          <a:p>
            <a:r>
              <a:rPr lang="hr-HR" dirty="0"/>
              <a:t>11. Tko priprema svoju uskršnju košaricu? (str.42)</a:t>
            </a:r>
          </a:p>
          <a:p>
            <a:r>
              <a:rPr lang="hr-HR" dirty="0"/>
              <a:t>12. Možeš plivati u moru ujesen.</a:t>
            </a:r>
          </a:p>
          <a:p>
            <a:r>
              <a:rPr lang="hr-HR" dirty="0"/>
              <a:t>DA/NE</a:t>
            </a:r>
          </a:p>
          <a:p>
            <a:r>
              <a:rPr lang="hr-HR" dirty="0"/>
              <a:t>13. Je li </a:t>
            </a:r>
            <a:r>
              <a:rPr lang="hr-HR" dirty="0" err="1"/>
              <a:t>Jessicin</a:t>
            </a:r>
            <a:r>
              <a:rPr lang="hr-HR" dirty="0"/>
              <a:t> rođendan u ožujku? (str. 42)</a:t>
            </a:r>
          </a:p>
          <a:p>
            <a:r>
              <a:rPr lang="hr-HR" dirty="0"/>
              <a:t>DA, JE/NE, NIJE.</a:t>
            </a:r>
          </a:p>
          <a:p>
            <a:r>
              <a:rPr lang="hr-HR" dirty="0"/>
              <a:t>14. Možeš skijati u zimi.</a:t>
            </a:r>
          </a:p>
          <a:p>
            <a:r>
              <a:rPr lang="hr-HR" dirty="0"/>
              <a:t>DA/NE</a:t>
            </a:r>
          </a:p>
          <a:p>
            <a:r>
              <a:rPr lang="hr-HR" dirty="0"/>
              <a:t>15. Proljeće je. Što radi jež?</a:t>
            </a:r>
          </a:p>
          <a:p>
            <a:r>
              <a:rPr lang="hr-HR" dirty="0"/>
              <a:t>16. Božić je u prosincu? </a:t>
            </a:r>
          </a:p>
          <a:p>
            <a:r>
              <a:rPr lang="hr-HR" dirty="0"/>
              <a:t>DA/NE</a:t>
            </a:r>
          </a:p>
          <a:p>
            <a:r>
              <a:rPr lang="hr-HR" dirty="0"/>
              <a:t>17. Kada je Noć vještica (</a:t>
            </a:r>
            <a:r>
              <a:rPr lang="hr-HR" dirty="0" err="1"/>
              <a:t>Halloween</a:t>
            </a:r>
            <a:r>
              <a:rPr lang="hr-HR" dirty="0"/>
              <a:t>)?</a:t>
            </a:r>
          </a:p>
          <a:p>
            <a:r>
              <a:rPr lang="hr-HR" dirty="0"/>
              <a:t>18. Jesen je. Što radi jež?</a:t>
            </a:r>
          </a:p>
          <a:p>
            <a:endParaRPr lang="hr-HR" dirty="0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AD46CAB-A96E-4D40-956B-986EFF27F862}"/>
              </a:ext>
            </a:extLst>
          </p:cNvPr>
          <p:cNvSpPr/>
          <p:nvPr/>
        </p:nvSpPr>
        <p:spPr>
          <a:xfrm>
            <a:off x="187036" y="238991"/>
            <a:ext cx="3844637" cy="2826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Prvo pročitaj zadatak na engleskom, a onda tek ovdje prijevod. I svakako odgovaraj na engleskom. Odgovore potraži u lekcijama str. 42, 43, 46 i 47.</a:t>
            </a:r>
          </a:p>
        </p:txBody>
      </p:sp>
    </p:spTree>
    <p:extLst>
      <p:ext uri="{BB962C8B-B14F-4D97-AF65-F5344CB8AC3E}">
        <p14:creationId xmlns:p14="http://schemas.microsoft.com/office/powerpoint/2010/main" val="115236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5647F9DC-6171-4F27-91AB-871C12A37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22" y="266330"/>
            <a:ext cx="9241655" cy="4589755"/>
          </a:xfrm>
        </p:spPr>
        <p:txBody>
          <a:bodyPr>
            <a:normAutofit/>
          </a:bodyPr>
          <a:lstStyle/>
          <a:p>
            <a:r>
              <a:rPr lang="hr-HR" sz="4000" dirty="0"/>
              <a:t>Otvori radnu bilježnicu, str. 62 je obvezna za sve učenike. 63. stranicu neka riješe oni koji razumije te rečenice. Ako ti je teško i ne razumiješ, ne trebaš rješavati. Slike radne bilježnice molim poslati danas u srijedu 25.3. do kraja dana.</a:t>
            </a:r>
          </a:p>
          <a:p>
            <a:r>
              <a:rPr lang="hr-HR" sz="4000" dirty="0" err="1"/>
              <a:t>See</a:t>
            </a:r>
            <a:r>
              <a:rPr lang="hr-HR" sz="4000" dirty="0"/>
              <a:t> </a:t>
            </a:r>
            <a:r>
              <a:rPr lang="hr-HR" sz="4000" dirty="0" err="1"/>
              <a:t>you</a:t>
            </a:r>
            <a:r>
              <a:rPr lang="hr-HR" sz="4000" dirty="0"/>
              <a:t> on </a:t>
            </a:r>
            <a:r>
              <a:rPr lang="hr-HR" sz="4000" dirty="0" err="1"/>
              <a:t>Wednesday</a:t>
            </a:r>
            <a:r>
              <a:rPr lang="hr-HR" sz="4000" dirty="0"/>
              <a:t>!!</a:t>
            </a:r>
          </a:p>
        </p:txBody>
      </p:sp>
      <p:pic>
        <p:nvPicPr>
          <p:cNvPr id="5" name="Grafika 4" descr="Nasmijano lice bez ispune">
            <a:extLst>
              <a:ext uri="{FF2B5EF4-FFF2-40B4-BE49-F238E27FC236}">
                <a16:creationId xmlns:a16="http://schemas.microsoft.com/office/drawing/2014/main" id="{2D3EA4AE-1B0B-4A07-A795-FF31750F3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53425" y="39321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82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412B24"/>
      </a:dk2>
      <a:lt2>
        <a:srgbClr val="E2E7E8"/>
      </a:lt2>
      <a:accent1>
        <a:srgbClr val="C1988C"/>
      </a:accent1>
      <a:accent2>
        <a:srgbClr val="B5A17C"/>
      </a:accent2>
      <a:accent3>
        <a:srgbClr val="A4A67E"/>
      </a:accent3>
      <a:accent4>
        <a:srgbClr val="90AA74"/>
      </a:accent4>
      <a:accent5>
        <a:srgbClr val="86AB81"/>
      </a:accent5>
      <a:accent6>
        <a:srgbClr val="77AF89"/>
      </a:accent6>
      <a:hlink>
        <a:srgbClr val="5C8A98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Široki zaslon</PresentationFormat>
  <Paragraphs>33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Century Gothic</vt:lpstr>
      <vt:lpstr>Garamond</vt:lpstr>
      <vt:lpstr>Gill Sans MT</vt:lpstr>
      <vt:lpstr>SavonVTI</vt:lpstr>
      <vt:lpstr>ENGLESKI JEZIK 25.3.2020.</vt:lpstr>
      <vt:lpstr>Dragi moji trećaši, došli smo i do kraja 4. cjeline. A to znači da danas radimo lekciju za ponavljanje, koja se zove Let’s check! (Ponovimo)</vt:lpstr>
      <vt:lpstr>Otvori udžbenik, str. 50. Odigraj igru ako imaš s kime, ako nemaš, onda prođi kroz sva polja i pokušaj odgovoriti na svako pitanje.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ENGLESKI JEZIK 25.3.2020.</dc:title>
  <dc:creator>Valentina Bertina</dc:creator>
  <cp:lastModifiedBy>Valentina Bertina</cp:lastModifiedBy>
  <cp:revision>1</cp:revision>
  <dcterms:created xsi:type="dcterms:W3CDTF">2020-03-24T18:28:19Z</dcterms:created>
  <dcterms:modified xsi:type="dcterms:W3CDTF">2020-03-24T18:29:03Z</dcterms:modified>
</cp:coreProperties>
</file>