
<file path=[Content_Types].xml><?xml version="1.0" encoding="utf-8"?>
<Types xmlns="http://schemas.openxmlformats.org/package/2006/content-types">
  <Default Extension="jfif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9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8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3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29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73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11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03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0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3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90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8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8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77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02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97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9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41CC0E-EDF1-45FB-9DCF-B7D9AFBAF976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DFD2F0-92EE-416D-B42D-0E3699EDE7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712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003/938/213?fbclid=IwAR0diR9ikXFJVsFNnTVFaI3euyEofXwyLJ3eciyQKZ5eAy4-Hb6kMAu-Ohs" TargetMode="External"/><Relationship Id="rId2" Type="http://schemas.openxmlformats.org/officeDocument/2006/relationships/hyperlink" Target="https://learningapps.org/display?v=piiasfzfk20&amp;fbclid=IwAR3SBUY5dc4_IoILaJXMaKGDaDgTK3W2FFgc4zbOavIgLosYjo2F5DvGhj0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Rooms_in_the_house/House_-_Read_and_match_zd37348m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C07651-9D4C-4B80-940B-0B13B3C0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hr-HR"/>
              <a:t>1 April, 2020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CA9D73-C769-4D95-A2C6-739EB95B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0B8A72-CCE4-481D-923F-2FCE5957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12095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9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F283C50-7DC5-4FF4-996E-CBC430BE5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5" y="228600"/>
            <a:ext cx="4497049" cy="6858000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BFB78E3-70A1-4BF4-B363-151D869B2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3525" y="3232150"/>
            <a:ext cx="2139950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7461AE2-42B0-4C40-A8EB-174544873E3A}"/>
              </a:ext>
            </a:extLst>
          </p:cNvPr>
          <p:cNvSpPr txBox="1"/>
          <p:nvPr/>
        </p:nvSpPr>
        <p:spPr>
          <a:xfrm>
            <a:off x="426127" y="452760"/>
            <a:ext cx="1157537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practice</a:t>
            </a:r>
            <a:r>
              <a:rPr lang="hr-HR" sz="2800" dirty="0"/>
              <a:t>…</a:t>
            </a:r>
          </a:p>
          <a:p>
            <a:endParaRPr lang="hr-HR" sz="2800" dirty="0"/>
          </a:p>
          <a:p>
            <a:r>
              <a:rPr lang="hr-HR" sz="2800" dirty="0"/>
              <a:t>Idemo vježbati…</a:t>
            </a:r>
          </a:p>
          <a:p>
            <a:endParaRPr lang="hr-HR" dirty="0"/>
          </a:p>
          <a:p>
            <a:r>
              <a:rPr lang="hr-HR" dirty="0"/>
              <a:t>Spoji parove: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https://learningapps.org/display?v=piiasfzfk20&amp;fbclid=IwAR3SBUY5dc4_IoILaJXMaKGDaDgTK3W2FFgc4zbOavIgLosYjo2F5DvGhj0</a:t>
            </a:r>
            <a:endParaRPr lang="hr-HR" dirty="0"/>
          </a:p>
          <a:p>
            <a:endParaRPr lang="hr-HR" dirty="0"/>
          </a:p>
          <a:p>
            <a:r>
              <a:rPr lang="hr-HR" sz="2800" dirty="0"/>
              <a:t>Pogledaj sličice u 3. zadatku na 53 stranici u udžbeniku. Obrati pažnju na to u kojoj prostoriji se koja životinja nalazi. Nakon što proučiš sličice, riješi slijedeći zadatak: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https://wordwall.net/play/1003/938/213?fbclid=IwAR0diR9ikXFJVsFNnTVFaI3euyEofXwyLJ3eciyQKZ5eAy4-Hb6kMAu-Ohs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lika na kojoj se prikazuje znak, stol, držanje, velik&#10;&#10;Opis je automatski generiran">
            <a:extLst>
              <a:ext uri="{FF2B5EF4-FFF2-40B4-BE49-F238E27FC236}">
                <a16:creationId xmlns:a16="http://schemas.microsoft.com/office/drawing/2014/main" id="{8BD57641-9D68-4D90-82E8-90DE85339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99" y="190500"/>
            <a:ext cx="2780076" cy="23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01F31-6688-43E3-9174-4B01493B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Zapiši u bilježnicu: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40921C-D77C-4122-B0D5-D9184837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2894120"/>
            <a:ext cx="8699485" cy="3100280"/>
          </a:xfrm>
        </p:spPr>
        <p:txBody>
          <a:bodyPr/>
          <a:lstStyle/>
          <a:p>
            <a:pPr algn="ctr"/>
            <a:r>
              <a:rPr lang="hr-HR" dirty="0" err="1"/>
              <a:t>Schoolwork</a:t>
            </a:r>
            <a:r>
              <a:rPr lang="hr-HR" dirty="0"/>
              <a:t>      1 April     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Zapiši </a:t>
            </a:r>
            <a:r>
              <a:rPr lang="hr-HR" b="1" u="sng" dirty="0"/>
              <a:t>2 rečenice </a:t>
            </a:r>
            <a:r>
              <a:rPr lang="hr-HR" dirty="0"/>
              <a:t>iz prethodnog zadatka, gdje se nalazi koja životinja.</a:t>
            </a:r>
          </a:p>
          <a:p>
            <a:pPr algn="ctr"/>
            <a:endParaRPr lang="hr-HR" dirty="0"/>
          </a:p>
          <a:p>
            <a:pPr algn="ctr"/>
            <a:r>
              <a:rPr lang="hr-HR" dirty="0"/>
              <a:t>Npr.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spider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Elliot’s</a:t>
            </a:r>
            <a:r>
              <a:rPr lang="hr-HR" dirty="0"/>
              <a:t> bed.</a:t>
            </a:r>
          </a:p>
        </p:txBody>
      </p:sp>
    </p:spTree>
    <p:extLst>
      <p:ext uri="{BB962C8B-B14F-4D97-AF65-F5344CB8AC3E}">
        <p14:creationId xmlns:p14="http://schemas.microsoft.com/office/powerpoint/2010/main" val="14156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3B96BE-6CD3-4C1C-8264-E7D3ABED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>
                <a:solidFill>
                  <a:srgbClr val="FFFFFF"/>
                </a:solidFill>
              </a:rPr>
              <a:t>Obavezno uči nazive za prostorije.</a:t>
            </a:r>
            <a:br>
              <a:rPr lang="hr-HR" sz="2700">
                <a:solidFill>
                  <a:srgbClr val="FFFFFF"/>
                </a:solidFill>
              </a:rPr>
            </a:br>
            <a:endParaRPr lang="hr-HR" sz="2700">
              <a:solidFill>
                <a:srgbClr val="FFFFFF"/>
              </a:solidFill>
            </a:endParaRP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D9F60EAB-D91B-4A88-B5C3-703E9E626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1073622"/>
            <a:ext cx="4887466" cy="449062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06C8FA-C1FE-4D80-B69E-42946F03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>
              <a:solidFill>
                <a:srgbClr val="0F496F"/>
              </a:solidFill>
            </a:endParaRPr>
          </a:p>
          <a:p>
            <a:r>
              <a:rPr lang="hr-HR" sz="1800">
                <a:solidFill>
                  <a:srgbClr val="0F496F"/>
                </a:solidFill>
              </a:rPr>
              <a:t>Workbook page 64</a:t>
            </a:r>
          </a:p>
          <a:p>
            <a:r>
              <a:rPr lang="hr-HR" sz="1800">
                <a:solidFill>
                  <a:srgbClr val="0F496F"/>
                </a:solidFill>
              </a:rPr>
              <a:t>RB str. 64</a:t>
            </a:r>
          </a:p>
          <a:p>
            <a:r>
              <a:rPr lang="hr-HR" sz="1800">
                <a:solidFill>
                  <a:srgbClr val="0F496F"/>
                </a:solidFill>
              </a:rPr>
              <a:t>Napiši nazive za prostorije u kući i oboji kuću.</a:t>
            </a:r>
          </a:p>
          <a:p>
            <a:endParaRPr lang="hr-HR" sz="1800">
              <a:solidFill>
                <a:srgbClr val="0F496F"/>
              </a:solidFill>
            </a:endParaRPr>
          </a:p>
          <a:p>
            <a:r>
              <a:rPr lang="hr-HR" sz="1800">
                <a:solidFill>
                  <a:srgbClr val="0F496F"/>
                </a:solidFill>
              </a:rPr>
              <a:t>Pošalji sliku RB i bilježnice privatno u Yammer ili na v.bertina@gmail.com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77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5FD7B2-AA9C-440A-91DB-9E52A7C9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98" y="419436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dirty="0">
                <a:hlinkClick r:id="rId2"/>
              </a:rPr>
              <a:t>https://www.liveworksheets.com/worksheets/en/English_as_a_Second_Language_(ESL)/Rooms_in_the_house/House_-_Read_and_match_zd37348mg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B63A4-B4AF-4412-B1DF-39D5C56A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 još jedan interaktivni listić za vježbu mojim vrijednim pčelicama…</a:t>
            </a:r>
          </a:p>
        </p:txBody>
      </p:sp>
    </p:spTree>
    <p:extLst>
      <p:ext uri="{BB962C8B-B14F-4D97-AF65-F5344CB8AC3E}">
        <p14:creationId xmlns:p14="http://schemas.microsoft.com/office/powerpoint/2010/main" val="129204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B6764-49E7-4DB0-9F71-06A66ECC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GOODBYE TILL FRIDAY!!!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A67610-F697-43DC-8C6C-DD3DE8DB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Danas poslijepodne ću te nazvati. Moraš čitati tekst </a:t>
            </a:r>
            <a:r>
              <a:rPr lang="hr-HR" dirty="0" err="1"/>
              <a:t>The</a:t>
            </a:r>
            <a:r>
              <a:rPr lang="hr-HR" dirty="0"/>
              <a:t> Fox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Hedgehog</a:t>
            </a:r>
            <a:r>
              <a:rPr lang="hr-HR" dirty="0"/>
              <a:t> za ocjenu.</a:t>
            </a:r>
          </a:p>
          <a:p>
            <a:endParaRPr lang="hr-HR" dirty="0"/>
          </a:p>
          <a:p>
            <a:r>
              <a:rPr lang="hr-HR" dirty="0"/>
              <a:t>ŠALA MALA. </a:t>
            </a:r>
            <a:r>
              <a:rPr lang="hr-HR" dirty="0" err="1"/>
              <a:t>Happy</a:t>
            </a:r>
            <a:r>
              <a:rPr lang="hr-HR" dirty="0"/>
              <a:t> April </a:t>
            </a:r>
            <a:r>
              <a:rPr lang="hr-HR" dirty="0" err="1"/>
              <a:t>Fools</a:t>
            </a:r>
            <a:r>
              <a:rPr lang="hr-HR" dirty="0"/>
              <a:t> Day. Sretan 1. april!!!</a:t>
            </a:r>
          </a:p>
          <a:p>
            <a:endParaRPr lang="hr-HR" dirty="0"/>
          </a:p>
          <a:p>
            <a:r>
              <a:rPr lang="hr-HR" dirty="0"/>
              <a:t>Javite u </a:t>
            </a:r>
            <a:r>
              <a:rPr lang="hr-HR" dirty="0" err="1"/>
              <a:t>Yammer</a:t>
            </a:r>
            <a:r>
              <a:rPr lang="hr-HR" dirty="0"/>
              <a:t> je li </a:t>
            </a:r>
            <a:r>
              <a:rPr lang="hr-HR"/>
              <a:t>šala uspjela - </a:t>
            </a:r>
            <a:r>
              <a:rPr lang="hr-HR" dirty="0"/>
              <a:t>u komentar </a:t>
            </a:r>
            <a:r>
              <a:rPr lang="hr-HR"/>
              <a:t>ispod zadatka.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650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247</Words>
  <Application>Microsoft Office PowerPoint</Application>
  <PresentationFormat>Široki zaslon</PresentationFormat>
  <Paragraphs>42</Paragraphs>
  <Slides>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Isječak</vt:lpstr>
      <vt:lpstr>1 April, 2020</vt:lpstr>
      <vt:lpstr>PowerPoint prezentacija</vt:lpstr>
      <vt:lpstr>PowerPoint prezentacija</vt:lpstr>
      <vt:lpstr>Zapiši u bilježnicu: </vt:lpstr>
      <vt:lpstr>Obavezno uči nazive za prostorije. </vt:lpstr>
      <vt:lpstr>https://www.liveworksheets.com/worksheets/en/English_as_a_Second_Language_(ESL)/Rooms_in_the_house/House_-_Read_and_match_zd37348mg</vt:lpstr>
      <vt:lpstr>GOODBYE TILL FRIDAY!!!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April, 2020</dc:title>
  <dc:creator>Valentina Bertina</dc:creator>
  <cp:lastModifiedBy>Valentina Bertina</cp:lastModifiedBy>
  <cp:revision>6</cp:revision>
  <dcterms:created xsi:type="dcterms:W3CDTF">2020-03-30T09:21:30Z</dcterms:created>
  <dcterms:modified xsi:type="dcterms:W3CDTF">2020-03-31T15:05:22Z</dcterms:modified>
</cp:coreProperties>
</file>