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9801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7342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728973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5511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550851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565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7361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1783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510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9852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4709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5305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8027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7470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9987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7646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6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-FZhRc534IY&amp;feature=youtu.be&amp;fbclid=IwAR0Au1jGzmKimtjV7gOx8olSFxcRIIW456qPTsYJQRVLxbv0lTzZSXNbox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rzj31ton20&amp;fbclid=IwAR2dNYGv5PYMziWYen4sZIC34ndFhiTauF4CLwDk6oO38DNy2QO7gkRShAE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Slika na kojoj se prikazuje zgrada, tkanina&#10;&#10;Opis je automatski generiran">
            <a:extLst>
              <a:ext uri="{FF2B5EF4-FFF2-40B4-BE49-F238E27FC236}">
                <a16:creationId xmlns:a16="http://schemas.microsoft.com/office/drawing/2014/main" id="{CC1FD1FC-60FD-410C-B386-76CCBA33D3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15128" b="6175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64BC028-A453-4919-870D-694C85D7B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r>
              <a:rPr lang="hr-HR" sz="4800" b="1"/>
              <a:t>A MAGIC MESS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F602D31-5B8F-4C77-907C-0B8C1B5755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5" y="4050831"/>
            <a:ext cx="4079721" cy="10969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hr-HR" sz="1600"/>
          </a:p>
          <a:p>
            <a:pPr>
              <a:spcAft>
                <a:spcPts val="600"/>
              </a:spcAft>
            </a:pPr>
            <a:r>
              <a:rPr lang="hr-HR" sz="1600" baseline="30000"/>
              <a:t>24 April, 2020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8029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551CA636-3EF2-4BCA-9541-4B6734977914}"/>
              </a:ext>
            </a:extLst>
          </p:cNvPr>
          <p:cNvSpPr txBox="1"/>
          <p:nvPr/>
        </p:nvSpPr>
        <p:spPr>
          <a:xfrm>
            <a:off x="759596" y="927624"/>
            <a:ext cx="10248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Dragi moji đaci, danas poslušajte pjesmicu </a:t>
            </a:r>
            <a:r>
              <a:rPr lang="hr-HR" b="1" dirty="0">
                <a:solidFill>
                  <a:srgbClr val="92D050"/>
                </a:solidFill>
              </a:rPr>
              <a:t>A </a:t>
            </a:r>
            <a:r>
              <a:rPr lang="hr-HR" b="1" dirty="0" err="1">
                <a:solidFill>
                  <a:srgbClr val="92D050"/>
                </a:solidFill>
              </a:rPr>
              <a:t>Magic</a:t>
            </a:r>
            <a:r>
              <a:rPr lang="hr-HR" b="1" dirty="0">
                <a:solidFill>
                  <a:srgbClr val="92D050"/>
                </a:solidFill>
              </a:rPr>
              <a:t> </a:t>
            </a:r>
            <a:r>
              <a:rPr lang="hr-HR" b="1" dirty="0" err="1">
                <a:solidFill>
                  <a:srgbClr val="92D050"/>
                </a:solidFill>
              </a:rPr>
              <a:t>Mess</a:t>
            </a:r>
            <a:r>
              <a:rPr lang="hr-HR" b="1" dirty="0">
                <a:solidFill>
                  <a:srgbClr val="92D050"/>
                </a:solidFill>
              </a:rPr>
              <a:t> </a:t>
            </a:r>
            <a:r>
              <a:rPr lang="hr-HR" dirty="0"/>
              <a:t>(Čarobni nered)</a:t>
            </a:r>
          </a:p>
          <a:p>
            <a:endParaRPr lang="hr-HR" dirty="0"/>
          </a:p>
          <a:p>
            <a:r>
              <a:rPr lang="hr-HR" dirty="0">
                <a:hlinkClick r:id="rId4"/>
              </a:rPr>
              <a:t>https://www.youtube.com/watch?v=-FZhRc534IY&amp;feature=youtu.be&amp;fbclid=IwAR0Au1jGzmKimtjV7gOx8olSFxcRIIW456qPTsYJQRVLxbv0lTzZSXNbox0</a:t>
            </a:r>
            <a:endParaRPr lang="hr-HR" dirty="0"/>
          </a:p>
          <a:p>
            <a:endParaRPr lang="hr-HR" dirty="0"/>
          </a:p>
          <a:p>
            <a:r>
              <a:rPr lang="hr-HR" dirty="0"/>
              <a:t>Klik na zvučnik da čujete prijevod pjesmice.</a:t>
            </a:r>
          </a:p>
        </p:txBody>
      </p:sp>
      <p:pic>
        <p:nvPicPr>
          <p:cNvPr id="5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A411C132-E147-4BFE-AF08-100D6AF2A6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1618294" cy="161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7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1A64C4E9-B1C3-4DB7-A1A2-F306C29D9E36}"/>
              </a:ext>
            </a:extLst>
          </p:cNvPr>
          <p:cNvSpPr txBox="1"/>
          <p:nvPr/>
        </p:nvSpPr>
        <p:spPr>
          <a:xfrm>
            <a:off x="716973" y="976745"/>
            <a:ext cx="1106631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Sjećate li se izraza THERE IS (za jedninu) i THERE ARE (za množinu)???</a:t>
            </a:r>
          </a:p>
          <a:p>
            <a:endParaRPr lang="hr-HR" dirty="0"/>
          </a:p>
          <a:p>
            <a:r>
              <a:rPr lang="hr-HR" dirty="0"/>
              <a:t>Trebaju vam za slijedeći zadatak.</a:t>
            </a:r>
          </a:p>
          <a:p>
            <a:endParaRPr lang="hr-HR" dirty="0"/>
          </a:p>
          <a:p>
            <a:r>
              <a:rPr lang="hr-HR" dirty="0"/>
              <a:t>U udžbeniku na stranici 59 nalazi se slika </a:t>
            </a:r>
            <a:r>
              <a:rPr lang="hr-HR" dirty="0" err="1"/>
              <a:t>Elliotove</a:t>
            </a:r>
            <a:r>
              <a:rPr lang="hr-HR" dirty="0"/>
              <a:t> sobe. ALI, nešto je tu čudno.</a:t>
            </a:r>
          </a:p>
          <a:p>
            <a:endParaRPr lang="hr-HR" dirty="0"/>
          </a:p>
          <a:p>
            <a:r>
              <a:rPr lang="hr-HR" dirty="0"/>
              <a:t>Pogledaj pažljivo prostorije. Primjećuješ li nešto neobično?</a:t>
            </a:r>
          </a:p>
          <a:p>
            <a:endParaRPr lang="hr-HR" dirty="0"/>
          </a:p>
          <a:p>
            <a:r>
              <a:rPr lang="hr-HR" dirty="0"/>
              <a:t>Npr. da se umivaonik nalazi u </a:t>
            </a:r>
            <a:r>
              <a:rPr lang="hr-HR" dirty="0" err="1"/>
              <a:t>Elliotovoj</a:t>
            </a:r>
            <a:r>
              <a:rPr lang="hr-HR" dirty="0"/>
              <a:t> sobi, a hladnjak u spavaćoj sobi roditelja? Sudoper je u </a:t>
            </a:r>
            <a:r>
              <a:rPr lang="hr-HR" dirty="0" err="1"/>
              <a:t>Aprilinoj</a:t>
            </a:r>
            <a:r>
              <a:rPr lang="hr-HR" dirty="0"/>
              <a:t> sobi, a krevet u kupaonici…</a:t>
            </a:r>
          </a:p>
          <a:p>
            <a:endParaRPr lang="hr-HR" dirty="0"/>
          </a:p>
          <a:p>
            <a:r>
              <a:rPr lang="hr-HR" dirty="0"/>
              <a:t>Zapiši u bilježnicu naslov: A </a:t>
            </a:r>
            <a:r>
              <a:rPr lang="hr-HR" dirty="0" err="1"/>
              <a:t>Magic</a:t>
            </a:r>
            <a:r>
              <a:rPr lang="hr-HR" dirty="0"/>
              <a:t> </a:t>
            </a:r>
            <a:r>
              <a:rPr lang="hr-HR" dirty="0" err="1"/>
              <a:t>Mess</a:t>
            </a:r>
            <a:r>
              <a:rPr lang="hr-HR" dirty="0"/>
              <a:t>     24 April, 2020</a:t>
            </a:r>
          </a:p>
          <a:p>
            <a:endParaRPr lang="hr-HR" dirty="0"/>
          </a:p>
          <a:p>
            <a:r>
              <a:rPr lang="hr-HR" dirty="0"/>
              <a:t>I napiši 2 rečenice na engleskom jeziku pomoću </a:t>
            </a:r>
            <a:r>
              <a:rPr lang="hr-HR" dirty="0" err="1"/>
              <a:t>There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. Pogledaj primjer u udžbeniku:</a:t>
            </a:r>
          </a:p>
          <a:p>
            <a:endParaRPr lang="hr-HR" dirty="0"/>
          </a:p>
          <a:p>
            <a:r>
              <a:rPr lang="hr-HR" dirty="0"/>
              <a:t>U udžbeniku piše ovaj primjer: </a:t>
            </a:r>
            <a:r>
              <a:rPr lang="hr-HR" b="1" dirty="0" err="1">
                <a:solidFill>
                  <a:srgbClr val="92D050"/>
                </a:solidFill>
              </a:rPr>
              <a:t>There</a:t>
            </a:r>
            <a:r>
              <a:rPr lang="hr-HR" b="1" dirty="0">
                <a:solidFill>
                  <a:srgbClr val="92D050"/>
                </a:solidFill>
              </a:rPr>
              <a:t> </a:t>
            </a:r>
            <a:r>
              <a:rPr lang="hr-HR" b="1" dirty="0" err="1">
                <a:solidFill>
                  <a:srgbClr val="92D050"/>
                </a:solidFill>
              </a:rPr>
              <a:t>is</a:t>
            </a:r>
            <a:r>
              <a:rPr lang="hr-HR" b="1" dirty="0">
                <a:solidFill>
                  <a:srgbClr val="92D050"/>
                </a:solidFill>
              </a:rPr>
              <a:t> a </a:t>
            </a:r>
            <a:r>
              <a:rPr lang="hr-HR" b="1" dirty="0" err="1">
                <a:solidFill>
                  <a:srgbClr val="92D050"/>
                </a:solidFill>
              </a:rPr>
              <a:t>washbasin</a:t>
            </a:r>
            <a:r>
              <a:rPr lang="hr-HR" b="1" dirty="0">
                <a:solidFill>
                  <a:srgbClr val="92D050"/>
                </a:solidFill>
              </a:rPr>
              <a:t> </a:t>
            </a:r>
            <a:r>
              <a:rPr lang="hr-HR" b="1" dirty="0" err="1">
                <a:solidFill>
                  <a:srgbClr val="92D050"/>
                </a:solidFill>
              </a:rPr>
              <a:t>in</a:t>
            </a:r>
            <a:r>
              <a:rPr lang="hr-HR" b="1" dirty="0">
                <a:solidFill>
                  <a:srgbClr val="92D050"/>
                </a:solidFill>
              </a:rPr>
              <a:t> </a:t>
            </a:r>
            <a:r>
              <a:rPr lang="hr-HR" b="1" dirty="0" err="1">
                <a:solidFill>
                  <a:srgbClr val="92D050"/>
                </a:solidFill>
              </a:rPr>
              <a:t>Elliot’s</a:t>
            </a:r>
            <a:r>
              <a:rPr lang="hr-HR" b="1" dirty="0">
                <a:solidFill>
                  <a:srgbClr val="92D050"/>
                </a:solidFill>
              </a:rPr>
              <a:t> room.</a:t>
            </a:r>
          </a:p>
          <a:p>
            <a:endParaRPr lang="hr-HR" dirty="0"/>
          </a:p>
          <a:p>
            <a:r>
              <a:rPr lang="hr-HR" dirty="0"/>
              <a:t>Sada ti napiši 2 rečenice. Svaka treba započeti s </a:t>
            </a:r>
            <a:r>
              <a:rPr lang="hr-HR" dirty="0" err="1"/>
              <a:t>There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… zatim predmet i u kojoj prostoriji se nalazi (a ne bi tamo trebao biti).</a:t>
            </a:r>
          </a:p>
        </p:txBody>
      </p:sp>
    </p:spTree>
    <p:extLst>
      <p:ext uri="{BB962C8B-B14F-4D97-AF65-F5344CB8AC3E}">
        <p14:creationId xmlns:p14="http://schemas.microsoft.com/office/powerpoint/2010/main" val="800110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DBFA4C-16BB-48AD-8046-07C8E0A59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0311" y="1293152"/>
            <a:ext cx="5360631" cy="4271696"/>
          </a:xfrm>
        </p:spPr>
        <p:txBody>
          <a:bodyPr>
            <a:normAutofit fontScale="90000"/>
          </a:bodyPr>
          <a:lstStyle/>
          <a:p>
            <a:r>
              <a:rPr lang="hr-HR" sz="6000">
                <a:solidFill>
                  <a:schemeClr val="tx1"/>
                </a:solidFill>
              </a:rPr>
              <a:t>Odigraj ovu igru. U igri su riječi iz današnje pjesmice.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913D024-4537-4430-AF03-58366B9E9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9007" y="1127760"/>
            <a:ext cx="3305909" cy="4599263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hr-HR" sz="2400" b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https://learningapps.org/watch?v=przj31ton20&amp;fbclid=IwAR2dNYGv5PYMziWYen4sZIC34ndFhiTauF4CLwDk6oO38DNy2QO7gkRShAE</a:t>
            </a:r>
            <a:endParaRPr lang="hr-HR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54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1E46954-0974-4B8F-B337-CE6FA73DE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Pošalji sliku bilježnice ili rečenice napiši u komentar u </a:t>
            </a:r>
            <a:r>
              <a:rPr lang="hr-HR" dirty="0" err="1"/>
              <a:t>Yammer</a:t>
            </a:r>
            <a:r>
              <a:rPr lang="hr-HR" dirty="0"/>
              <a:t>.</a:t>
            </a:r>
            <a:endParaRPr lang="hr-HR"/>
          </a:p>
          <a:p>
            <a:pPr>
              <a:lnSpc>
                <a:spcPct val="90000"/>
              </a:lnSpc>
            </a:pPr>
            <a:endParaRPr lang="hr-HR"/>
          </a:p>
          <a:p>
            <a:pPr>
              <a:lnSpc>
                <a:spcPct val="90000"/>
              </a:lnSpc>
            </a:pPr>
            <a:r>
              <a:rPr lang="hr-HR" dirty="0"/>
              <a:t>Ne treba slati igru.</a:t>
            </a:r>
            <a:endParaRPr lang="hr-HR"/>
          </a:p>
          <a:p>
            <a:pPr>
              <a:lnSpc>
                <a:spcPct val="90000"/>
              </a:lnSpc>
            </a:pPr>
            <a:r>
              <a:rPr lang="hr-HR" dirty="0" err="1"/>
              <a:t>Have</a:t>
            </a:r>
            <a:r>
              <a:rPr lang="hr-HR" dirty="0"/>
              <a:t> a </a:t>
            </a:r>
            <a:r>
              <a:rPr lang="hr-HR" dirty="0" err="1"/>
              <a:t>nice</a:t>
            </a:r>
            <a:r>
              <a:rPr lang="hr-HR" dirty="0"/>
              <a:t> weekend. </a:t>
            </a:r>
            <a:endParaRPr lang="hr-HR"/>
          </a:p>
          <a:p>
            <a:pPr>
              <a:lnSpc>
                <a:spcPct val="90000"/>
              </a:lnSpc>
            </a:pPr>
            <a:r>
              <a:rPr lang="hr-HR" dirty="0"/>
              <a:t>Želim vam ugodan vikend. </a:t>
            </a:r>
            <a:endParaRPr lang="hr-HR"/>
          </a:p>
          <a:p>
            <a:pPr>
              <a:lnSpc>
                <a:spcPct val="90000"/>
              </a:lnSpc>
            </a:pPr>
            <a:endParaRPr lang="hr-HR"/>
          </a:p>
          <a:p>
            <a:pPr>
              <a:lnSpc>
                <a:spcPct val="90000"/>
              </a:lnSpc>
            </a:pPr>
            <a:r>
              <a:rPr lang="hr-HR" dirty="0" err="1"/>
              <a:t>Greetings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teacher</a:t>
            </a:r>
            <a:r>
              <a:rPr lang="hr-HR" dirty="0"/>
              <a:t> Valentina.</a:t>
            </a:r>
            <a:endParaRPr lang="hr-HR"/>
          </a:p>
          <a:p>
            <a:pPr>
              <a:lnSpc>
                <a:spcPct val="90000"/>
              </a:lnSpc>
            </a:pPr>
            <a:r>
              <a:rPr lang="hr-HR" dirty="0"/>
              <a:t>Pozdrav od vaše učiteljice Valentine.</a:t>
            </a:r>
            <a:endParaRPr lang="hr-HR"/>
          </a:p>
        </p:txBody>
      </p:sp>
      <p:pic>
        <p:nvPicPr>
          <p:cNvPr id="6" name="Slika 5" descr="Slika na kojoj se prikazuje na zatvorenom, malo, mali, velik&#10;&#10;Opis je automatski generiran">
            <a:extLst>
              <a:ext uri="{FF2B5EF4-FFF2-40B4-BE49-F238E27FC236}">
                <a16:creationId xmlns:a16="http://schemas.microsoft.com/office/drawing/2014/main" id="{231BE961-E684-4FA3-AE79-7CEB3924FC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" r="15135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8071848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Office PowerPoint</Application>
  <PresentationFormat>Široki zaslon</PresentationFormat>
  <Paragraphs>35</Paragraphs>
  <Slides>5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Faseta</vt:lpstr>
      <vt:lpstr>A MAGIC MESS</vt:lpstr>
      <vt:lpstr>PowerPoint prezentacija</vt:lpstr>
      <vt:lpstr>PowerPoint prezentacija</vt:lpstr>
      <vt:lpstr>Odigraj ovu igru. U igri su riječi iz današnje pjesmice.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MAGIC MESS</dc:title>
  <dc:creator>Valentina Bertina</dc:creator>
  <cp:lastModifiedBy>Valentina Bertina</cp:lastModifiedBy>
  <cp:revision>1</cp:revision>
  <dcterms:created xsi:type="dcterms:W3CDTF">2020-04-23T15:46:28Z</dcterms:created>
  <dcterms:modified xsi:type="dcterms:W3CDTF">2020-04-23T15:46:48Z</dcterms:modified>
</cp:coreProperties>
</file>