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423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33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529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74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8148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5882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633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940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38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089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952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AA095D-D9E0-4E84-9A7E-D8D751D76D49}" type="datetimeFigureOut">
              <a:rPr lang="hr-HR" smtClean="0"/>
              <a:t>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BF92D5-06F5-4E43-A8C9-D418A2E5BB5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273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230691/month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928996/where-gizmo-furniture" TargetMode="External"/><Relationship Id="rId2" Type="http://schemas.openxmlformats.org/officeDocument/2006/relationships/hyperlink" Target="https://www.educaplay.com/learning-resources/2257132-parts_of_the_hous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festivities-easter/po%C4%8Detna-stranica" TargetMode="Externa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2E84CB-BCCE-4705-AB14-CF5899D4D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REVISION</a:t>
            </a:r>
            <a:br>
              <a:rPr lang="hr-HR" dirty="0"/>
            </a:br>
            <a:r>
              <a:rPr lang="hr-HR" dirty="0"/>
              <a:t>PONAVLJANJE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606757-E475-43A5-839E-E061352BF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8 April, 2020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F999691-A232-46A2-9C4D-15E145EF1EA7}"/>
              </a:ext>
            </a:extLst>
          </p:cNvPr>
          <p:cNvSpPr txBox="1"/>
          <p:nvPr/>
        </p:nvSpPr>
        <p:spPr>
          <a:xfrm>
            <a:off x="568171" y="497150"/>
            <a:ext cx="387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3rd grade</a:t>
            </a:r>
          </a:p>
          <a:p>
            <a:r>
              <a:rPr lang="hr-HR" dirty="0"/>
              <a:t>Treći razred</a:t>
            </a:r>
          </a:p>
        </p:txBody>
      </p:sp>
    </p:spTree>
    <p:extLst>
      <p:ext uri="{BB962C8B-B14F-4D97-AF65-F5344CB8AC3E}">
        <p14:creationId xmlns:p14="http://schemas.microsoft.com/office/powerpoint/2010/main" val="393041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B049B1-136D-4040-8C9C-DD87589F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299" y="382385"/>
            <a:ext cx="10435701" cy="3452768"/>
          </a:xfrm>
        </p:spPr>
        <p:txBody>
          <a:bodyPr>
            <a:normAutofit fontScale="90000"/>
          </a:bodyPr>
          <a:lstStyle/>
          <a:p>
            <a:r>
              <a:rPr lang="hr-HR" dirty="0"/>
              <a:t>Dok smo još bili zajedno u školi, učili smo mjesece. idemo ih malo ponoviti…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59FD6C-3CC5-438E-9A4A-F709E44A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https://wordwall.net/resource/230691/months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844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2BD8B070-C2EF-4119-9DFC-4A8DAA1A24D9}"/>
              </a:ext>
            </a:extLst>
          </p:cNvPr>
          <p:cNvSpPr txBox="1"/>
          <p:nvPr/>
        </p:nvSpPr>
        <p:spPr>
          <a:xfrm>
            <a:off x="861134" y="452761"/>
            <a:ext cx="104578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Zadnje što smo učili su nazivi za prostorije u kući i namještaj. Pa za ponavljanje odigrajte prvo slijedeću igru, napominjem samo da u igri ima riječi </a:t>
            </a:r>
            <a:r>
              <a:rPr lang="hr-HR" sz="3200" dirty="0" err="1"/>
              <a:t>attic</a:t>
            </a:r>
            <a:r>
              <a:rPr lang="hr-HR" sz="3200" dirty="0"/>
              <a:t> – tavan, koju nismo spominjali. Svaka prostorija ima prozorčić na koji treba kliknuti.</a:t>
            </a:r>
          </a:p>
          <a:p>
            <a:endParaRPr lang="hr-HR" sz="3200" dirty="0"/>
          </a:p>
          <a:p>
            <a:r>
              <a:rPr lang="hr-HR" sz="3200" dirty="0">
                <a:hlinkClick r:id="rId2"/>
              </a:rPr>
              <a:t>https://www.educaplay.com/learning-resources/2257132-parts_of_the_house.html</a:t>
            </a:r>
            <a:endParaRPr lang="hr-HR" sz="3200" dirty="0"/>
          </a:p>
          <a:p>
            <a:endParaRPr lang="hr-HR" sz="3200" dirty="0"/>
          </a:p>
          <a:p>
            <a:r>
              <a:rPr lang="hr-HR" sz="3200" dirty="0"/>
              <a:t>I vježba za ponavljanje namještaja:</a:t>
            </a:r>
          </a:p>
          <a:p>
            <a:endParaRPr lang="hr-HR" sz="3200" dirty="0"/>
          </a:p>
          <a:p>
            <a:r>
              <a:rPr lang="hr-HR" sz="3200" dirty="0">
                <a:hlinkClick r:id="rId3"/>
              </a:rPr>
              <a:t>https://wordwall.net/hr/resource/928996/where-gizmo-furniture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27742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C09E2C-E5C1-4F3C-A1AB-02B60A22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  <a:p>
            <a:endParaRPr lang="hr-HR" dirty="0"/>
          </a:p>
        </p:txBody>
      </p:sp>
      <p:pic>
        <p:nvPicPr>
          <p:cNvPr id="5" name="Slika 4" descr="Slika na kojoj se prikazuje trava, na otvorenom, sjedenje, hrana&#10;&#10;Opis je automatski generiran">
            <a:extLst>
              <a:ext uri="{FF2B5EF4-FFF2-40B4-BE49-F238E27FC236}">
                <a16:creationId xmlns:a16="http://schemas.microsoft.com/office/drawing/2014/main" id="{E579357F-1391-4AC1-9A84-7FE0DF13C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947" y="4644177"/>
            <a:ext cx="2619375" cy="1743075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84B3CCF1-4DEF-4DB9-B266-7F1FCC003325}"/>
              </a:ext>
            </a:extLst>
          </p:cNvPr>
          <p:cNvSpPr txBox="1"/>
          <p:nvPr/>
        </p:nvSpPr>
        <p:spPr>
          <a:xfrm>
            <a:off x="1251678" y="408373"/>
            <a:ext cx="98365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Bliži nam se blagdan Uskrs koji svake godine na satu engleskog jezika obilježimo kako bismo naučili nešto o tradiciji i običajima zemalja engleskog govornog područja. Ovo je za opuštanje i razonodu.</a:t>
            </a:r>
          </a:p>
          <a:p>
            <a:endParaRPr lang="hr-HR" dirty="0"/>
          </a:p>
          <a:p>
            <a:r>
              <a:rPr lang="hr-HR" dirty="0"/>
              <a:t>Na slijedećem linku (poveznici) pročitajte nešto o uskršnjoj tradiciji u zemljama gdje se govori engleski jezik, zabavite se uz igre, a možete nešto i izraditi (samo </a:t>
            </a:r>
            <a:r>
              <a:rPr lang="hr-HR"/>
              <a:t>ako želite).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3"/>
              </a:rPr>
              <a:t>https://sites.google.com/view/festivities-easter/po%C4%8Detna-stranica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 err="1"/>
              <a:t>Happy</a:t>
            </a:r>
            <a:r>
              <a:rPr lang="hr-HR" dirty="0"/>
              <a:t> </a:t>
            </a:r>
            <a:r>
              <a:rPr lang="hr-HR" dirty="0" err="1"/>
              <a:t>Easter</a:t>
            </a:r>
            <a:r>
              <a:rPr lang="hr-HR" dirty="0"/>
              <a:t> svima koji slave!!! </a:t>
            </a:r>
          </a:p>
          <a:p>
            <a:endParaRPr lang="hr-HR" dirty="0"/>
          </a:p>
          <a:p>
            <a:r>
              <a:rPr lang="hr-HR" dirty="0"/>
              <a:t>Čujemo se uskoro!</a:t>
            </a:r>
          </a:p>
        </p:txBody>
      </p:sp>
      <p:pic>
        <p:nvPicPr>
          <p:cNvPr id="12" name="Slika 11" descr="Slika na kojoj se prikazuje crtež&#10;&#10;Opis je automatski generiran">
            <a:extLst>
              <a:ext uri="{FF2B5EF4-FFF2-40B4-BE49-F238E27FC236}">
                <a16:creationId xmlns:a16="http://schemas.microsoft.com/office/drawing/2014/main" id="{27FD1D95-317F-4FCC-B314-995F2F50A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62" y="4291751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446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22</TotalTime>
  <Words>220</Words>
  <Application>Microsoft Office PowerPoint</Application>
  <PresentationFormat>Široki zaslon</PresentationFormat>
  <Paragraphs>23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Značka</vt:lpstr>
      <vt:lpstr>REVISION PONAVLJANJE</vt:lpstr>
      <vt:lpstr>Dok smo još bili zajedno u školi, učili smo mjesece. idemo ih malo ponoviti…     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PONAVLJANJE</dc:title>
  <dc:creator>Valentina Bertina</dc:creator>
  <cp:lastModifiedBy>Valentina Bertina</cp:lastModifiedBy>
  <cp:revision>5</cp:revision>
  <dcterms:created xsi:type="dcterms:W3CDTF">2020-04-06T16:56:32Z</dcterms:created>
  <dcterms:modified xsi:type="dcterms:W3CDTF">2020-04-07T16:14:27Z</dcterms:modified>
</cp:coreProperties>
</file>