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828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1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E2CFBC99-FB8F-41F7-A81D-A5288D688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AA361B23-D100-49E8-9CBD-656404FEBB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46" r="-1" b="962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EF86BFA-9133-4F6B-98BE-1CBB87EB6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chemeClr val="bg1">
                  <a:alpha val="23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C2F1A54-87C2-4FA1-A6DD-54ADAF6ECD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630" y="3826292"/>
            <a:ext cx="5257800" cy="1701570"/>
          </a:xfrm>
        </p:spPr>
        <p:txBody>
          <a:bodyPr anchor="b">
            <a:normAutofit/>
          </a:bodyPr>
          <a:lstStyle/>
          <a:p>
            <a:pPr algn="l"/>
            <a:r>
              <a:rPr lang="hr-HR" sz="4400"/>
              <a:t>IN A TOY SHOP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6D1FC06-7E6C-4DAA-9C04-10CE718278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631" y="5584617"/>
            <a:ext cx="5147960" cy="646785"/>
          </a:xfrm>
        </p:spPr>
        <p:txBody>
          <a:bodyPr>
            <a:normAutofit/>
          </a:bodyPr>
          <a:lstStyle/>
          <a:p>
            <a:pPr algn="l"/>
            <a:endParaRPr lang="hr-HR" sz="1400" dirty="0"/>
          </a:p>
          <a:p>
            <a:pPr algn="l"/>
            <a:r>
              <a:rPr lang="hr-HR" sz="1400" dirty="0"/>
              <a:t>13</a:t>
            </a:r>
            <a:r>
              <a:rPr lang="hr-HR" sz="1400" baseline="30000" dirty="0"/>
              <a:t>th</a:t>
            </a:r>
            <a:r>
              <a:rPr lang="hr-HR" sz="1400" dirty="0"/>
              <a:t> May, 2020</a:t>
            </a:r>
          </a:p>
        </p:txBody>
      </p:sp>
    </p:spTree>
    <p:extLst>
      <p:ext uri="{BB962C8B-B14F-4D97-AF65-F5344CB8AC3E}">
        <p14:creationId xmlns:p14="http://schemas.microsoft.com/office/powerpoint/2010/main" val="4243170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91583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B9EBC33-FFA8-4F50-B6F9-70A6D2ED8C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47593"/>
            <a:ext cx="4467792" cy="3060541"/>
          </a:xfrm>
        </p:spPr>
        <p:txBody>
          <a:bodyPr>
            <a:normAutofit fontScale="90000"/>
          </a:bodyPr>
          <a:lstStyle/>
          <a:p>
            <a:r>
              <a:rPr lang="hr-HR" sz="4200" dirty="0">
                <a:solidFill>
                  <a:srgbClr val="FFFFFF"/>
                </a:solidFill>
              </a:rPr>
              <a:t>Otvorite </a:t>
            </a:r>
            <a:r>
              <a:rPr lang="hr-HR" sz="4200" dirty="0" err="1">
                <a:solidFill>
                  <a:srgbClr val="FFFFFF"/>
                </a:solidFill>
              </a:rPr>
              <a:t>Izzi</a:t>
            </a:r>
            <a:r>
              <a:rPr lang="hr-HR" sz="4200" dirty="0">
                <a:solidFill>
                  <a:srgbClr val="FFFFFF"/>
                </a:solidFill>
              </a:rPr>
              <a:t> </a:t>
            </a:r>
            <a:r>
              <a:rPr lang="hr-HR" sz="4200" dirty="0" err="1">
                <a:solidFill>
                  <a:srgbClr val="FFFFFF"/>
                </a:solidFill>
              </a:rPr>
              <a:t>Unit</a:t>
            </a:r>
            <a:r>
              <a:rPr lang="hr-HR" sz="4200" dirty="0">
                <a:solidFill>
                  <a:srgbClr val="FFFFFF"/>
                </a:solidFill>
              </a:rPr>
              <a:t> 6, </a:t>
            </a:r>
            <a:r>
              <a:rPr lang="hr-HR" sz="4200" dirty="0" err="1">
                <a:solidFill>
                  <a:srgbClr val="FFFFFF"/>
                </a:solidFill>
              </a:rPr>
              <a:t>Lesson</a:t>
            </a:r>
            <a:r>
              <a:rPr lang="hr-HR" sz="4200" dirty="0">
                <a:solidFill>
                  <a:srgbClr val="FFFFFF"/>
                </a:solidFill>
              </a:rPr>
              <a:t> 1: In a </a:t>
            </a:r>
            <a:r>
              <a:rPr lang="hr-HR" sz="4200" dirty="0" err="1">
                <a:solidFill>
                  <a:srgbClr val="FFFFFF"/>
                </a:solidFill>
              </a:rPr>
              <a:t>Toyshop</a:t>
            </a:r>
            <a:r>
              <a:rPr lang="hr-HR" sz="4200" dirty="0">
                <a:solidFill>
                  <a:srgbClr val="FFFFFF"/>
                </a:solidFill>
              </a:rPr>
              <a:t>, a zatim ovdje dolje na zvučniku poslušajte učiteljicu.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6A3A6E9-908C-401D-B8CF-26E4451C97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00209"/>
            <a:ext cx="4467792" cy="2410198"/>
          </a:xfrm>
        </p:spPr>
        <p:txBody>
          <a:bodyPr>
            <a:normAutofit/>
          </a:bodyPr>
          <a:lstStyle/>
          <a:p>
            <a:endParaRPr lang="hr-HR" dirty="0">
              <a:solidFill>
                <a:srgbClr val="FFFFFF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9419" y="366810"/>
            <a:ext cx="6124381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Slika 4" descr="Slika na kojoj se prikazuje žuto, ulica, fotografija, zgrada&#10;&#10;Opis je automatski generiran">
            <a:extLst>
              <a:ext uri="{FF2B5EF4-FFF2-40B4-BE49-F238E27FC236}">
                <a16:creationId xmlns:a16="http://schemas.microsoft.com/office/drawing/2014/main" id="{D764EF85-9382-4D9A-B538-DAC70E8183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798" y="2044788"/>
            <a:ext cx="4252055" cy="2768424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</p:spPr>
      </p:pic>
      <p:pic>
        <p:nvPicPr>
          <p:cNvPr id="9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C0103131-375E-4704-B18D-23A624497C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96727" y="4436393"/>
            <a:ext cx="1137830" cy="113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2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7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4906370-1564-49FA-A802-58546B392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Slika 4" descr="Slika na kojoj se prikazuje igračka, soba&#10;&#10;Opis je automatski generiran">
            <a:extLst>
              <a:ext uri="{FF2B5EF4-FFF2-40B4-BE49-F238E27FC236}">
                <a16:creationId xmlns:a16="http://schemas.microsoft.com/office/drawing/2014/main" id="{E6E5B59D-35EF-4C0C-A684-CAE95626EA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EF640709-BDFD-453B-B75D-6212E7A87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1500" y="370600"/>
            <a:ext cx="5923842" cy="5923842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7C90E85-FA16-4611-B672-3625B59212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7192" y="1032483"/>
            <a:ext cx="5037616" cy="2982360"/>
          </a:xfrm>
        </p:spPr>
        <p:txBody>
          <a:bodyPr>
            <a:normAutofit/>
          </a:bodyPr>
          <a:lstStyle/>
          <a:p>
            <a:r>
              <a:rPr lang="hr-HR" sz="5100"/>
              <a:t>U prvom zadatku na </a:t>
            </a:r>
            <a:r>
              <a:rPr lang="hr-HR" sz="5100" err="1"/>
              <a:t>Izziju</a:t>
            </a:r>
            <a:r>
              <a:rPr lang="hr-HR" sz="5100"/>
              <a:t> poslušajte nazive za igračke.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B078963-F825-4631-8979-250FF7E5E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7192" y="4106918"/>
            <a:ext cx="5037616" cy="1655762"/>
          </a:xfrm>
        </p:spPr>
        <p:txBody>
          <a:bodyPr>
            <a:normAutofit/>
          </a:bodyPr>
          <a:lstStyle/>
          <a:p>
            <a:endParaRPr lang="hr-HR" dirty="0"/>
          </a:p>
          <a:p>
            <a:r>
              <a:rPr lang="hr-HR" b="1" dirty="0"/>
              <a:t>Riječi ponovite naglas 3 puta..</a:t>
            </a: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B4019478-3FDC-438C-8848-1D7DA864A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366740" flipV="1">
            <a:off x="2607299" y="8363"/>
            <a:ext cx="6816262" cy="6816262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E406479-1D57-4209-B128-3C8174624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3400" y="4609861"/>
            <a:ext cx="873032" cy="84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776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65D823B-3B20-4C7C-A68F-1D1AD93D8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818" y="1370171"/>
            <a:ext cx="5085580" cy="2387600"/>
          </a:xfrm>
        </p:spPr>
        <p:txBody>
          <a:bodyPr>
            <a:normAutofit/>
          </a:bodyPr>
          <a:lstStyle/>
          <a:p>
            <a:pPr algn="l"/>
            <a:r>
              <a:rPr lang="hr-HR" sz="3800">
                <a:solidFill>
                  <a:schemeClr val="bg1"/>
                </a:solidFill>
              </a:rPr>
              <a:t>Ovo je drugi zadatak u Izziju. Poslušaj i pridruži riječ odgovarajućoj sličici.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5C31F6B-10C5-4AD2-992C-58F5A711A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2818" y="3849845"/>
            <a:ext cx="5085580" cy="1881751"/>
          </a:xfrm>
        </p:spPr>
        <p:txBody>
          <a:bodyPr>
            <a:normAutofit/>
          </a:bodyPr>
          <a:lstStyle/>
          <a:p>
            <a:pPr algn="l"/>
            <a:r>
              <a:rPr lang="hr-HR" dirty="0">
                <a:solidFill>
                  <a:schemeClr val="bg1"/>
                </a:solidFill>
              </a:rPr>
              <a:t>Ako ti je ovaj zadatak težak, znači da se trebaš vratiti na prvi zadatak i još ponavljati nazive za igračke.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Slika 4" descr="Slika na kojoj se prikazuje fotografija, hladnjak, različito, mnogo&#10;&#10;Opis je automatski generiran">
            <a:extLst>
              <a:ext uri="{FF2B5EF4-FFF2-40B4-BE49-F238E27FC236}">
                <a16:creationId xmlns:a16="http://schemas.microsoft.com/office/drawing/2014/main" id="{8B4F9615-5C86-4A1F-B07D-56525A1364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r="14395" b="-2"/>
          <a:stretch/>
        </p:blipFill>
        <p:spPr>
          <a:xfrm>
            <a:off x="6520859" y="795510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532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1A83FE7-6121-4DA6-A2BC-D7AE133692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 fontScale="90000"/>
          </a:bodyPr>
          <a:lstStyle/>
          <a:p>
            <a:r>
              <a:rPr lang="hr-HR" sz="3800" dirty="0"/>
              <a:t>Sada ćete napisati TOYS i nacrtati kutiju za igračke u bilježnicu, te odabrati 3 igračke, nacrtati ih i prepisati nazive iz udžbenika, stranica 48.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54DD0FC-3099-45D0-AEE2-F37237722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>
            <a:normAutofit/>
          </a:bodyPr>
          <a:lstStyle/>
          <a:p>
            <a:endParaRPr lang="hr-HR" dirty="0"/>
          </a:p>
          <a:p>
            <a:endParaRPr lang="hr-HR" dirty="0"/>
          </a:p>
          <a:p>
            <a:r>
              <a:rPr lang="hr-HR" dirty="0"/>
              <a:t>a </a:t>
            </a:r>
            <a:r>
              <a:rPr lang="hr-HR" dirty="0" err="1"/>
              <a:t>toybox</a:t>
            </a:r>
            <a:endParaRPr lang="hr-HR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Slika 4" descr="Slika na kojoj se prikazuje spremnik, na zatvorenom, kutija, stol&#10;&#10;Opis je automatski generiran">
            <a:extLst>
              <a:ext uri="{FF2B5EF4-FFF2-40B4-BE49-F238E27FC236}">
                <a16:creationId xmlns:a16="http://schemas.microsoft.com/office/drawing/2014/main" id="{A059E8EA-6136-4A74-A3AB-649D9D7CEE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Poveznik: kutno 6">
            <a:extLst>
              <a:ext uri="{FF2B5EF4-FFF2-40B4-BE49-F238E27FC236}">
                <a16:creationId xmlns:a16="http://schemas.microsoft.com/office/drawing/2014/main" id="{75D0B904-5759-4D4D-BFE8-09EC27453A6B}"/>
              </a:ext>
            </a:extLst>
          </p:cNvPr>
          <p:cNvCxnSpPr/>
          <p:nvPr/>
        </p:nvCxnSpPr>
        <p:spPr>
          <a:xfrm>
            <a:off x="5810089" y="4229100"/>
            <a:ext cx="2267111" cy="771525"/>
          </a:xfrm>
          <a:prstGeom prst="bentConnector3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379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651FA3-B4A1-4E98-9B71-4CF820877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32E02BD-29D0-46E5-A6BE-48D66410F3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753626"/>
            <a:ext cx="5334930" cy="3004145"/>
          </a:xfrm>
        </p:spPr>
        <p:txBody>
          <a:bodyPr>
            <a:normAutofit/>
          </a:bodyPr>
          <a:lstStyle/>
          <a:p>
            <a:r>
              <a:rPr lang="hr-HR" dirty="0"/>
              <a:t>Radna bilježnica 78 stranica, 1. zadatak.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12FCCB4-45F4-4B9F-9655-E45C39E2FD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5" y="3849845"/>
            <a:ext cx="5334931" cy="2189214"/>
          </a:xfrm>
        </p:spPr>
        <p:txBody>
          <a:bodyPr>
            <a:normAutofit/>
          </a:bodyPr>
          <a:lstStyle/>
          <a:p>
            <a:r>
              <a:rPr lang="hr-HR" dirty="0"/>
              <a:t> Nalijepi sličice s igračkama na odgovarajuće mjesto.</a:t>
            </a:r>
          </a:p>
          <a:p>
            <a:r>
              <a:rPr lang="hr-HR" dirty="0"/>
              <a:t>Pošalji sliku bilježnice i radne bilježnice danas. </a:t>
            </a:r>
          </a:p>
          <a:p>
            <a:r>
              <a:rPr lang="hr-HR" dirty="0"/>
              <a:t>GOODBYE!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03994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Slika 4" descr="Slika na kojoj se prikazuje sat, bijelo, izlog, telefon&#10;&#10;Opis je automatski generiran">
            <a:extLst>
              <a:ext uri="{FF2B5EF4-FFF2-40B4-BE49-F238E27FC236}">
                <a16:creationId xmlns:a16="http://schemas.microsoft.com/office/drawing/2014/main" id="{E84E60B5-EDF8-4A1C-BDA1-7062FD1878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5" r="4412" b="-3"/>
          <a:stretch/>
        </p:blipFill>
        <p:spPr>
          <a:xfrm>
            <a:off x="6595884" y="57974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448203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AnalogousFromLightSeedRightStep">
      <a:dk1>
        <a:srgbClr val="000000"/>
      </a:dk1>
      <a:lt1>
        <a:srgbClr val="FFFFFF"/>
      </a:lt1>
      <a:dk2>
        <a:srgbClr val="412F24"/>
      </a:dk2>
      <a:lt2>
        <a:srgbClr val="E2E8E8"/>
      </a:lt2>
      <a:accent1>
        <a:srgbClr val="C59793"/>
      </a:accent1>
      <a:accent2>
        <a:srgbClr val="BA9C7F"/>
      </a:accent2>
      <a:accent3>
        <a:srgbClr val="A8A57F"/>
      </a:accent3>
      <a:accent4>
        <a:srgbClr val="99AA74"/>
      </a:accent4>
      <a:accent5>
        <a:srgbClr val="8DAC82"/>
      </a:accent5>
      <a:accent6>
        <a:srgbClr val="78AF81"/>
      </a:accent6>
      <a:hlink>
        <a:srgbClr val="588C91"/>
      </a:hlink>
      <a:folHlink>
        <a:srgbClr val="7F7F7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139</Words>
  <Application>Microsoft Office PowerPoint</Application>
  <PresentationFormat>Široki zaslon</PresentationFormat>
  <Paragraphs>17</Paragraphs>
  <Slides>6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1" baseType="lpstr">
      <vt:lpstr>Arial</vt:lpstr>
      <vt:lpstr>Avenir Next LT Pro</vt:lpstr>
      <vt:lpstr>Calibri</vt:lpstr>
      <vt:lpstr>Tw Cen MT</vt:lpstr>
      <vt:lpstr>ShapesVTI</vt:lpstr>
      <vt:lpstr>IN A TOY SHOP</vt:lpstr>
      <vt:lpstr>Otvorite Izzi Unit 6, Lesson 1: In a Toyshop, a zatim ovdje dolje na zvučniku poslušajte učiteljicu.</vt:lpstr>
      <vt:lpstr>U prvom zadatku na Izziju poslušajte nazive za igračke. </vt:lpstr>
      <vt:lpstr>Ovo je drugi zadatak u Izziju. Poslušaj i pridruži riječ odgovarajućoj sličici.</vt:lpstr>
      <vt:lpstr>Sada ćete napisati TOYS i nacrtati kutiju za igračke u bilježnicu, te odabrati 3 igračke, nacrtati ih i prepisati nazive iz udžbenika, stranica 48.</vt:lpstr>
      <vt:lpstr>Radna bilježnica 78 stranica, 1. zadatak.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A TOY SHOP</dc:title>
  <dc:creator>Valentina Bertina</dc:creator>
  <cp:lastModifiedBy>Valentina Bertina</cp:lastModifiedBy>
  <cp:revision>2</cp:revision>
  <dcterms:created xsi:type="dcterms:W3CDTF">2020-05-12T05:48:07Z</dcterms:created>
  <dcterms:modified xsi:type="dcterms:W3CDTF">2020-05-19T07:44:15Z</dcterms:modified>
</cp:coreProperties>
</file>