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5065F7-178F-4A8E-B7A7-79C6B2D81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9276282-AD46-4298-90CD-C5C880FE6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05DF381-A9A0-40EA-8D34-7368E97CF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7990A64-B006-46BA-AED1-0F0294C2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EE701DF-B167-4FE8-82A0-646F78D5D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5371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3700EF-C576-4A70-BD11-88AD6A17C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03C80CB-299B-4BC8-9D44-CACE6BD8F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262CE1D-648D-4CF4-9DC2-13469D794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6384269-C779-4105-BE08-9D259A51F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1557616-4DBA-4896-A45A-753DE97F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20296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6F75DF0E-12A5-402B-BEA5-7A19CFA901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3E1E0D0-1199-4926-8A65-2A0237415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5928929-8F12-49AF-9F43-16DE9C1B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1787AAA-1C54-433A-892D-8E44BA6C9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997C58F-17AC-4965-8790-7D41FF7EB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7799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DFC253-4B4C-4505-91EB-4C6F43F12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146786A-0FA2-4FD1-98A3-C727837E9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E96E7B-18E7-41FF-B89D-92218885D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2FA5CD0-C4CD-4DB0-BE9E-DBF144133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2198E5E-E48C-490F-8A89-CE2390156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8832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A9B444-00FB-4D0E-9420-2A80C26C3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491470B-6B7C-4FAA-A181-C8D669C09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7013239-1451-4D50-96B5-A69705649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35954D4-5252-4249-93F3-0063ED30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805AF06-C945-4F41-AA1A-EB12EE80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97167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C5D7D-92DF-4C81-8299-92C2D936E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4DF85A-A2BF-4019-9D56-2B8C804FDD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2CFAB44-39C7-4D69-AD54-5482D7A3E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7D8F500-802F-449A-8238-D08CDA395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A651586-5852-4B3D-9B5A-9787F2BA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94E94FB-12CB-4203-9EB4-0DE84ED2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439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092F64-FFA4-40F7-A2BE-3336CDF33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170723B-9BAD-426E-B403-637AB1EEC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B435B83-4783-46AF-A84C-586405D47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835D954-082B-454A-BD61-883712D83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FA2624E8-C360-42E6-B9EA-247041301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34C13B9-F63B-44CD-A0AE-9A5910224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D37C2FF5-BAB8-4791-A284-91ED56A2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5998B33-C020-4C5B-B64F-6948044D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510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7BA466-9B54-4EBA-8937-C6C6C99CA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2FE6676A-B949-4643-9CCC-55FD509FE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432D72C-7739-4536-865A-0586F6BAA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D7435D2-521F-4728-A207-CDD8B3206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52696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FF6E3D7B-E624-4A6F-B637-9A8258450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D9112824-3384-47CA-9C15-3D75377E6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51BCD0B-C33D-4D0E-9D82-DF1FC0F1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01654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F540A2-59A5-4DDD-8F6A-1E35FB6F4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ACAE329-7312-41E8-B42B-EF8D1C847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613FEC3-7B46-4B6B-9C32-01FC19EBC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1D80948-90D3-4C2A-84B6-C30CD5743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27EB039-D096-446D-9983-C12D6FD69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CBE50C6-91B8-4B67-841D-C0378647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9091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64746C-E3BF-474B-B8BA-F3F33E009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4E36CCBC-519D-4E05-AA95-932138F3F6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CCFF5A4-30EC-4545-9515-D8AFBF2D3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D6B2B02-6CC2-4DA8-9D0F-7AE5836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D506150-E63D-48A0-B7E3-12BF807C9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446770B-65C9-451B-8866-2CFE7EE8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404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2C7E2B9-CB92-4ABB-AB1F-1218723D0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24C7EAC-3F30-403A-87E5-0DE54885D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C17A75F-FCA7-4E69-9C34-A098021A3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4/14/2020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EBFCBFD-963A-42B7-BCCA-1D159458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1A97FD1-AAA7-4FF2-9D3B-9B32C3BFB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2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109/185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f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45F2112-ACAB-4965-8981-C0954A3596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0" r="19423" b="-1"/>
          <a:stretch/>
        </p:blipFill>
        <p:spPr>
          <a:xfrm>
            <a:off x="-1" y="-2"/>
            <a:ext cx="12198915" cy="68579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E4AF73B-8C4F-4001-BE9F-5991DE484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4406537"/>
            <a:ext cx="9440034" cy="1088336"/>
          </a:xfrm>
        </p:spPr>
        <p:txBody>
          <a:bodyPr>
            <a:normAutofit/>
          </a:bodyPr>
          <a:lstStyle/>
          <a:p>
            <a:r>
              <a:rPr lang="hr-HR" sz="4800"/>
              <a:t>MISS LEMMON’S BASKET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42551E7-465F-4E62-AE1D-9B7BBB9C2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5494872"/>
            <a:ext cx="9440034" cy="621614"/>
          </a:xfrm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srgbClr val="E35937"/>
                </a:solidFill>
              </a:rPr>
              <a:t>UČIMO NAZIVE ZA HRANU.</a:t>
            </a:r>
          </a:p>
        </p:txBody>
      </p:sp>
    </p:spTree>
    <p:extLst>
      <p:ext uri="{BB962C8B-B14F-4D97-AF65-F5344CB8AC3E}">
        <p14:creationId xmlns:p14="http://schemas.microsoft.com/office/powerpoint/2010/main" val="292649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7219A4-57C7-4B0D-8FB1-6AB2FAD45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4243997"/>
            <a:ext cx="9440034" cy="1059644"/>
          </a:xfrm>
        </p:spPr>
        <p:txBody>
          <a:bodyPr>
            <a:normAutofit/>
          </a:bodyPr>
          <a:lstStyle/>
          <a:p>
            <a:r>
              <a:rPr lang="hr-HR" sz="3400"/>
              <a:t>Idemo na Izzi digitalne obrazovne sadržaje:</a:t>
            </a:r>
            <a:br>
              <a:rPr lang="hr-HR" sz="3400"/>
            </a:br>
            <a:r>
              <a:rPr lang="hr-HR" sz="3400">
                <a:hlinkClick r:id="rId3"/>
              </a:rPr>
              <a:t>https://hr.izzi.digital/DOS/109/185.html</a:t>
            </a:r>
            <a:endParaRPr lang="hr-HR" sz="34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06C11A3-8C72-4F09-9E87-8CAEFC87D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5303640"/>
            <a:ext cx="9440034" cy="652432"/>
          </a:xfrm>
        </p:spPr>
        <p:txBody>
          <a:bodyPr>
            <a:normAutofit/>
          </a:bodyPr>
          <a:lstStyle/>
          <a:p>
            <a:endParaRPr lang="hr-HR" dirty="0">
              <a:solidFill>
                <a:srgbClr val="EFB250"/>
              </a:solidFill>
            </a:endParaRPr>
          </a:p>
        </p:txBody>
      </p:sp>
      <p:pic>
        <p:nvPicPr>
          <p:cNvPr id="5" name="Slika 4" descr="Slika na kojoj se prikazuje hrana, stol, voće, sjedenje&#10;&#10;Opis je automatski generiran">
            <a:extLst>
              <a:ext uri="{FF2B5EF4-FFF2-40B4-BE49-F238E27FC236}">
                <a16:creationId xmlns:a16="http://schemas.microsoft.com/office/drawing/2014/main" id="{35C8EAB0-1C16-4FBF-B0B6-78146E986E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9" b="26291"/>
          <a:stretch/>
        </p:blipFill>
        <p:spPr>
          <a:xfrm>
            <a:off x="3137916" y="715207"/>
            <a:ext cx="5916168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69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1F127F7A-CE68-489C-A14C-15EB140C2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639" y="470517"/>
            <a:ext cx="10349088" cy="5912528"/>
          </a:xfrm>
        </p:spPr>
        <p:txBody>
          <a:bodyPr/>
          <a:lstStyle/>
          <a:p>
            <a:pPr algn="l"/>
            <a:r>
              <a:rPr lang="hr-HR" dirty="0"/>
              <a:t>U prvom videu poslušati i ponoviti nazive za hranu 3 puta.</a:t>
            </a:r>
          </a:p>
          <a:p>
            <a:pPr algn="l"/>
            <a:endParaRPr lang="hr-HR" dirty="0"/>
          </a:p>
          <a:p>
            <a:pPr algn="l"/>
            <a:r>
              <a:rPr lang="hr-HR" dirty="0"/>
              <a:t>Riješiti u dijelu  LET’S PLAY dvije igre.</a:t>
            </a:r>
          </a:p>
          <a:p>
            <a:pPr algn="l"/>
            <a:endParaRPr lang="hr-HR" dirty="0"/>
          </a:p>
          <a:p>
            <a:pPr algn="l"/>
            <a:r>
              <a:rPr lang="hr-HR" dirty="0"/>
              <a:t>Pogledati i poslušati priču Miss </a:t>
            </a:r>
            <a:r>
              <a:rPr lang="hr-HR" dirty="0" err="1"/>
              <a:t>Lemon’s</a:t>
            </a:r>
            <a:r>
              <a:rPr lang="hr-HR" dirty="0"/>
              <a:t> Basket.</a:t>
            </a:r>
          </a:p>
          <a:p>
            <a:pPr algn="l"/>
            <a:endParaRPr lang="hr-HR" dirty="0"/>
          </a:p>
          <a:p>
            <a:pPr algn="l"/>
            <a:r>
              <a:rPr lang="hr-HR" dirty="0"/>
              <a:t>Molim vas, nemojte ići dalje danas, jer ne mogu toliko upamtiti. Bit će im previše. Time nismo na dobitku. </a:t>
            </a:r>
          </a:p>
          <a:p>
            <a:pPr algn="l"/>
            <a:endParaRPr lang="hr-HR" dirty="0"/>
          </a:p>
          <a:p>
            <a:pPr algn="l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66254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B1B343-3423-47CE-905E-93FB46057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RB str. 66 </a:t>
            </a:r>
            <a:r>
              <a:rPr lang="hr-HR" dirty="0" err="1"/>
              <a:t>zad</a:t>
            </a:r>
            <a:r>
              <a:rPr lang="hr-HR" dirty="0"/>
              <a:t>. 1 i 2.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79006F-934B-4F8C-880F-BD10034F4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prvom zadatku lijepe naljepnice i podebljavaju slova.</a:t>
            </a:r>
          </a:p>
          <a:p>
            <a:r>
              <a:rPr lang="hr-HR" dirty="0"/>
              <a:t>U 2. zadatku slušaju zvučni zapis i stave kvačicu ispod sličice za hranu koju čuju.</a:t>
            </a:r>
          </a:p>
          <a:p>
            <a:r>
              <a:rPr lang="hr-HR" dirty="0"/>
              <a:t>Zvučni zapis vam je ovdje, samo morate preuzeti prezentaciju.</a:t>
            </a:r>
          </a:p>
          <a:p>
            <a:endParaRPr lang="hr-HR" dirty="0"/>
          </a:p>
        </p:txBody>
      </p:sp>
      <p:pic>
        <p:nvPicPr>
          <p:cNvPr id="4" name="nbb1_wb_tr_23">
            <a:hlinkClick r:id="" action="ppaction://media"/>
            <a:extLst>
              <a:ext uri="{FF2B5EF4-FFF2-40B4-BE49-F238E27FC236}">
                <a16:creationId xmlns:a16="http://schemas.microsoft.com/office/drawing/2014/main" id="{EB6AF877-DD21-4E97-8C45-0815CCD097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78662" y="4445154"/>
            <a:ext cx="1570208" cy="157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1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43CA69-405E-4CA8-A7C0-FB2D1B2D9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ADE5AD9-6CE8-4948-AD8D-C0B96FFE7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Pošaljite mi sliku radne bilježnice. </a:t>
            </a:r>
            <a:r>
              <a:rPr lang="hr-HR" dirty="0" err="1"/>
              <a:t>Izzi</a:t>
            </a:r>
            <a:r>
              <a:rPr lang="hr-HR" dirty="0"/>
              <a:t> vidim rješavaju li </a:t>
            </a:r>
            <a:r>
              <a:rPr lang="hr-HR"/>
              <a:t>ili ne. </a:t>
            </a:r>
            <a:endParaRPr lang="hr-HR" dirty="0"/>
          </a:p>
          <a:p>
            <a:endParaRPr lang="hr-HR" dirty="0"/>
          </a:p>
          <a:p>
            <a:r>
              <a:rPr lang="hr-HR" dirty="0"/>
              <a:t>Čujemo se u ponedjeljak.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177585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146</Words>
  <Application>Microsoft Office PowerPoint</Application>
  <PresentationFormat>Široki zaslon</PresentationFormat>
  <Paragraphs>17</Paragraphs>
  <Slides>5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sustava Office</vt:lpstr>
      <vt:lpstr>MISS LEMMON’S BASKET</vt:lpstr>
      <vt:lpstr>Idemo na Izzi digitalne obrazovne sadržaje: https://hr.izzi.digital/DOS/109/185.html</vt:lpstr>
      <vt:lpstr>PowerPoint prezentacija</vt:lpstr>
      <vt:lpstr>RB str. 66 zad. 1 i 2.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 LEMMON’S BASKET</dc:title>
  <dc:creator>Valentina Bertina</dc:creator>
  <cp:lastModifiedBy>Valentina Bertina</cp:lastModifiedBy>
  <cp:revision>4</cp:revision>
  <dcterms:created xsi:type="dcterms:W3CDTF">2020-04-13T15:23:09Z</dcterms:created>
  <dcterms:modified xsi:type="dcterms:W3CDTF">2020-04-14T05:47:27Z</dcterms:modified>
</cp:coreProperties>
</file>