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0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097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14D78A-E97A-43CA-9AD6-413E6CF5C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67" b="189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D8A5E3-44F8-4D41-A40B-AC56997E0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4" y="352338"/>
            <a:ext cx="11548532" cy="4198700"/>
          </a:xfrm>
        </p:spPr>
        <p:txBody>
          <a:bodyPr anchor="t">
            <a:normAutofit/>
          </a:bodyPr>
          <a:lstStyle/>
          <a:p>
            <a:r>
              <a:rPr lang="hr-HR" sz="11500">
                <a:solidFill>
                  <a:schemeClr val="bg1"/>
                </a:solidFill>
              </a:rPr>
              <a:t>MIND MAP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A92074C-09E1-4040-A3A9-5D5332898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733" y="4718033"/>
            <a:ext cx="10634738" cy="1175039"/>
          </a:xfrm>
        </p:spPr>
        <p:txBody>
          <a:bodyPr anchor="b">
            <a:normAutofit/>
          </a:bodyPr>
          <a:lstStyle/>
          <a:p>
            <a:endParaRPr lang="hr-HR" sz="1800">
              <a:solidFill>
                <a:schemeClr val="bg1"/>
              </a:solidFill>
            </a:endParaRPr>
          </a:p>
          <a:p>
            <a:r>
              <a:rPr lang="hr-HR" sz="1800">
                <a:solidFill>
                  <a:schemeClr val="bg1"/>
                </a:solidFill>
              </a:rPr>
              <a:t>18</a:t>
            </a:r>
            <a:r>
              <a:rPr lang="hr-HR" sz="1800" baseline="30000">
                <a:solidFill>
                  <a:schemeClr val="bg1"/>
                </a:solidFill>
              </a:rPr>
              <a:t>th</a:t>
            </a:r>
            <a:r>
              <a:rPr lang="hr-HR" sz="1800">
                <a:solidFill>
                  <a:schemeClr val="bg1"/>
                </a:solidFill>
              </a:rPr>
              <a:t> May, 2020</a:t>
            </a:r>
          </a:p>
        </p:txBody>
      </p:sp>
    </p:spTree>
    <p:extLst>
      <p:ext uri="{BB962C8B-B14F-4D97-AF65-F5344CB8AC3E}">
        <p14:creationId xmlns:p14="http://schemas.microsoft.com/office/powerpoint/2010/main" val="34375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6B428C-403D-4083-8414-C9CD98CF84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RADNA BILJEŽNICA STRANICA 76 I 77. TRACE AND COLOUR – PODEBLJAJ I OBOJI.</a:t>
            </a:r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E4D3C459-0EA4-48D9-9A89-304A21F004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04350" y="3860800"/>
            <a:ext cx="1152957" cy="1152957"/>
          </a:xfrm>
          <a:prstGeom prst="rect">
            <a:avLst/>
          </a:prstGeom>
        </p:spPr>
      </p:pic>
      <p:pic>
        <p:nvPicPr>
          <p:cNvPr id="6" name="Slika 5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EB83E015-3E3C-42F0-BE26-D865F5A07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75" y="2721195"/>
            <a:ext cx="6209882" cy="377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4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79470D5-135E-4C58-8C8C-137509976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SLIKU RADNE BILJEŽNICE POŠALJITE TIJEKOM DANA.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498DBA2-5A1B-4B0D-9746-B04124F79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hr-HR" sz="2000">
                <a:solidFill>
                  <a:srgbClr val="FFFFFF">
                    <a:alpha val="75000"/>
                  </a:srgbClr>
                </a:solidFill>
              </a:rPr>
              <a:t>NE ZABORAVITE UČITI I PONAVLJATI RIJEČI.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1BED0B78-F50E-46BB-808C-14593ADBF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" r="-2" b="1253"/>
          <a:stretch/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91A86D4-9D7C-4AF6-A4D9-793064EA4E7D}"/>
              </a:ext>
            </a:extLst>
          </p:cNvPr>
          <p:cNvSpPr txBox="1"/>
          <p:nvPr/>
        </p:nvSpPr>
        <p:spPr>
          <a:xfrm>
            <a:off x="9324975" y="723900"/>
            <a:ext cx="2228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bg2"/>
                </a:solidFill>
              </a:rPr>
              <a:t>BYE, BYE!</a:t>
            </a:r>
          </a:p>
        </p:txBody>
      </p:sp>
    </p:spTree>
    <p:extLst>
      <p:ext uri="{BB962C8B-B14F-4D97-AF65-F5344CB8AC3E}">
        <p14:creationId xmlns:p14="http://schemas.microsoft.com/office/powerpoint/2010/main" val="2245495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AnalogousFromLightSeedLeftStep">
      <a:dk1>
        <a:srgbClr val="000000"/>
      </a:dk1>
      <a:lt1>
        <a:srgbClr val="FFFFFF"/>
      </a:lt1>
      <a:dk2>
        <a:srgbClr val="2B2441"/>
      </a:dk2>
      <a:lt2>
        <a:srgbClr val="E2E8E5"/>
      </a:lt2>
      <a:accent1>
        <a:srgbClr val="C696AF"/>
      </a:accent1>
      <a:accent2>
        <a:srgbClr val="BA7FB6"/>
      </a:accent2>
      <a:accent3>
        <a:srgbClr val="B696C6"/>
      </a:accent3>
      <a:accent4>
        <a:srgbClr val="8D7FBA"/>
      </a:accent4>
      <a:accent5>
        <a:srgbClr val="969FC6"/>
      </a:accent5>
      <a:accent6>
        <a:srgbClr val="7FA2BA"/>
      </a:accent6>
      <a:hlink>
        <a:srgbClr val="579073"/>
      </a:hlink>
      <a:folHlink>
        <a:srgbClr val="7F7F7F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</Words>
  <Application>Microsoft Office PowerPoint</Application>
  <PresentationFormat>Široki zaslon</PresentationFormat>
  <Paragraphs>7</Paragraphs>
  <Slides>3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8" baseType="lpstr">
      <vt:lpstr>Century Schoolbook</vt:lpstr>
      <vt:lpstr>Franklin Gothic Book</vt:lpstr>
      <vt:lpstr>Gill Sans MT</vt:lpstr>
      <vt:lpstr>Wingdings 2</vt:lpstr>
      <vt:lpstr>DividendVTI</vt:lpstr>
      <vt:lpstr>MIND MAP</vt:lpstr>
      <vt:lpstr>RADNA BILJEŽNICA STRANICA 76 I 77. TRACE AND COLOUR – PODEBLJAJ I OBOJI.</vt:lpstr>
      <vt:lpstr>SLIKU RADNE BILJEŽNICE POŠALJITE TIJEKOM DANA.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 MAP</dc:title>
  <dc:creator>Valentina Bertina</dc:creator>
  <cp:lastModifiedBy>Valentina Bertina</cp:lastModifiedBy>
  <cp:revision>1</cp:revision>
  <dcterms:created xsi:type="dcterms:W3CDTF">2020-05-17T07:35:28Z</dcterms:created>
  <dcterms:modified xsi:type="dcterms:W3CDTF">2020-05-17T07:36:39Z</dcterms:modified>
</cp:coreProperties>
</file>