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tina Bertina" initials="VB" lastIdx="1" clrIdx="0">
    <p:extLst>
      <p:ext uri="{19B8F6BF-5375-455C-9EA6-DF929625EA0E}">
        <p15:presenceInfo xmlns:p15="http://schemas.microsoft.com/office/powerpoint/2012/main" userId="Valentina Bert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5T17:58:57.952" idx="1">
    <p:pos x="6879" y="1537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9333FB-9326-4FC4-BA6F-55F76F6EBEE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FCA75C-F1C7-4661-9ACB-9E1F1BF1F9BD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87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33FB-9326-4FC4-BA6F-55F76F6EBEE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75C-F1C7-4661-9ACB-9E1F1BF1F9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439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33FB-9326-4FC4-BA6F-55F76F6EBEE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75C-F1C7-4661-9ACB-9E1F1BF1F9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37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33FB-9326-4FC4-BA6F-55F76F6EBEE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75C-F1C7-4661-9ACB-9E1F1BF1F9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37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33FB-9326-4FC4-BA6F-55F76F6EBEE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75C-F1C7-4661-9ACB-9E1F1BF1F9BD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11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33FB-9326-4FC4-BA6F-55F76F6EBEE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75C-F1C7-4661-9ACB-9E1F1BF1F9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415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33FB-9326-4FC4-BA6F-55F76F6EBEE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75C-F1C7-4661-9ACB-9E1F1BF1F9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67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33FB-9326-4FC4-BA6F-55F76F6EBEE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75C-F1C7-4661-9ACB-9E1F1BF1F9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674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33FB-9326-4FC4-BA6F-55F76F6EBEE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75C-F1C7-4661-9ACB-9E1F1BF1F9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52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33FB-9326-4FC4-BA6F-55F76F6EBEE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75C-F1C7-4661-9ACB-9E1F1BF1F9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020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33FB-9326-4FC4-BA6F-55F76F6EBEE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A75C-F1C7-4661-9ACB-9E1F1BF1F9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504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89333FB-9326-4FC4-BA6F-55F76F6EBEE1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FCA75C-F1C7-4661-9ACB-9E1F1BF1F9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26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E83539-FE3B-461A-BDF1-9028D9D94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5138" y="857675"/>
            <a:ext cx="3113366" cy="3622844"/>
          </a:xfrm>
        </p:spPr>
        <p:txBody>
          <a:bodyPr>
            <a:normAutofit/>
          </a:bodyPr>
          <a:lstStyle/>
          <a:p>
            <a:r>
              <a:rPr lang="hr-HR" sz="5000"/>
              <a:t>Unit 5: Colours</a:t>
            </a:r>
            <a:br>
              <a:rPr lang="hr-HR" sz="5000"/>
            </a:br>
            <a:r>
              <a:rPr lang="hr-HR" sz="5000"/>
              <a:t>Let’s check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65345E-EB73-4185-BB17-6A89BCEEA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0328" y="4541697"/>
            <a:ext cx="3082986" cy="1543422"/>
          </a:xfrm>
        </p:spPr>
        <p:txBody>
          <a:bodyPr>
            <a:normAutofit/>
          </a:bodyPr>
          <a:lstStyle/>
          <a:p>
            <a:endParaRPr lang="hr-HR" sz="2000"/>
          </a:p>
          <a:p>
            <a:r>
              <a:rPr lang="hr-HR" sz="2000"/>
              <a:t>6</a:t>
            </a:r>
            <a:r>
              <a:rPr lang="hr-HR" sz="2000" baseline="30000"/>
              <a:t>th</a:t>
            </a:r>
            <a:r>
              <a:rPr lang="hr-HR" sz="2000"/>
              <a:t> April, 2020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0C842957-2640-43AD-AEE1-5C0BD9ED2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2309578"/>
            <a:ext cx="6045576" cy="22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8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58D087A-6420-454D-A3A0-54FE2FFA19F3}"/>
              </a:ext>
            </a:extLst>
          </p:cNvPr>
          <p:cNvSpPr txBox="1"/>
          <p:nvPr/>
        </p:nvSpPr>
        <p:spPr>
          <a:xfrm>
            <a:off x="523875" y="590550"/>
            <a:ext cx="110394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Danas ponavljamo sve što smo naučili u 5. cjelini. </a:t>
            </a:r>
          </a:p>
          <a:p>
            <a:endParaRPr lang="hr-HR" dirty="0"/>
          </a:p>
          <a:p>
            <a:r>
              <a:rPr lang="hr-HR" dirty="0"/>
              <a:t>Za to nam je potreban </a:t>
            </a:r>
            <a:r>
              <a:rPr lang="hr-HR" dirty="0" err="1"/>
              <a:t>Izzi</a:t>
            </a:r>
            <a:r>
              <a:rPr lang="hr-HR" dirty="0"/>
              <a:t>. </a:t>
            </a:r>
          </a:p>
          <a:p>
            <a:endParaRPr lang="hr-HR" dirty="0"/>
          </a:p>
          <a:p>
            <a:r>
              <a:rPr lang="hr-HR" dirty="0"/>
              <a:t>U prvom zadatku u </a:t>
            </a:r>
            <a:r>
              <a:rPr lang="hr-HR" dirty="0" err="1"/>
              <a:t>Izziju</a:t>
            </a:r>
            <a:r>
              <a:rPr lang="hr-HR" dirty="0"/>
              <a:t> je mentalna mapa. Vrlo je </a:t>
            </a:r>
            <a:r>
              <a:rPr lang="hr-HR" b="1" dirty="0">
                <a:solidFill>
                  <a:srgbClr val="00B050"/>
                </a:solidFill>
              </a:rPr>
              <a:t>VAŽNO</a:t>
            </a:r>
            <a:r>
              <a:rPr lang="hr-HR" dirty="0"/>
              <a:t> doista sve riječi ponoviti i to nekoliko puta.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Slika na kojoj se prikazuje snimka zaslona, cvijet&#10;&#10;Opis je automatski generiran">
            <a:extLst>
              <a:ext uri="{FF2B5EF4-FFF2-40B4-BE49-F238E27FC236}">
                <a16:creationId xmlns:a16="http://schemas.microsoft.com/office/drawing/2014/main" id="{3E864C89-10D8-43CE-B461-68436373E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0" y="2571750"/>
            <a:ext cx="4941283" cy="2819400"/>
          </a:xfrm>
          <a:prstGeom prst="rect">
            <a:avLst/>
          </a:prstGeom>
        </p:spPr>
      </p:pic>
      <p:sp>
        <p:nvSpPr>
          <p:cNvPr id="5" name="Strelica: desno 4">
            <a:extLst>
              <a:ext uri="{FF2B5EF4-FFF2-40B4-BE49-F238E27FC236}">
                <a16:creationId xmlns:a16="http://schemas.microsoft.com/office/drawing/2014/main" id="{6ECEB2C1-5FAC-4517-9733-4C3A2E7B68AD}"/>
              </a:ext>
            </a:extLst>
          </p:cNvPr>
          <p:cNvSpPr/>
          <p:nvPr/>
        </p:nvSpPr>
        <p:spPr>
          <a:xfrm>
            <a:off x="5353050" y="4067175"/>
            <a:ext cx="1990725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9912973-2059-4A7E-9792-0AB7C615F472}"/>
              </a:ext>
            </a:extLst>
          </p:cNvPr>
          <p:cNvSpPr txBox="1"/>
          <p:nvPr/>
        </p:nvSpPr>
        <p:spPr>
          <a:xfrm>
            <a:off x="7883371" y="3710866"/>
            <a:ext cx="342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</a:t>
            </a:r>
            <a:r>
              <a:rPr lang="hr-HR" dirty="0" err="1"/>
              <a:t>Izziju</a:t>
            </a:r>
            <a:r>
              <a:rPr lang="hr-HR" dirty="0"/>
              <a:t> klikni na svaku sličicu u ovom zadatku i ponovi izgovor.</a:t>
            </a:r>
          </a:p>
        </p:txBody>
      </p:sp>
    </p:spTree>
    <p:extLst>
      <p:ext uri="{BB962C8B-B14F-4D97-AF65-F5344CB8AC3E}">
        <p14:creationId xmlns:p14="http://schemas.microsoft.com/office/powerpoint/2010/main" val="427458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C2E61231-01DB-489B-B754-088EC0568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3" y="447675"/>
            <a:ext cx="4775828" cy="2675109"/>
          </a:xfrm>
          <a:prstGeom prst="rect">
            <a:avLst/>
          </a:prstGeom>
        </p:spPr>
      </p:pic>
      <p:sp>
        <p:nvSpPr>
          <p:cNvPr id="4" name="Strelica: desno 3">
            <a:extLst>
              <a:ext uri="{FF2B5EF4-FFF2-40B4-BE49-F238E27FC236}">
                <a16:creationId xmlns:a16="http://schemas.microsoft.com/office/drawing/2014/main" id="{6D9FAD3C-9D9E-4AF5-90EA-3C21A5793DAA}"/>
              </a:ext>
            </a:extLst>
          </p:cNvPr>
          <p:cNvSpPr/>
          <p:nvPr/>
        </p:nvSpPr>
        <p:spPr>
          <a:xfrm>
            <a:off x="4743450" y="2266950"/>
            <a:ext cx="1800225" cy="581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E6C6F34-96C5-402F-B712-EE926D026BA3}"/>
              </a:ext>
            </a:extLst>
          </p:cNvPr>
          <p:cNvSpPr txBox="1"/>
          <p:nvPr/>
        </p:nvSpPr>
        <p:spPr>
          <a:xfrm>
            <a:off x="7124701" y="1917577"/>
            <a:ext cx="3590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Ne zaboravite klik na uho kako biste čuli izgovor riječi. Sa strane na ljestve klik i povuci riječ ili boje da spojiš par.</a:t>
            </a:r>
          </a:p>
        </p:txBody>
      </p:sp>
      <p:pic>
        <p:nvPicPr>
          <p:cNvPr id="7" name="Slika 6" descr="Slika na kojoj se prikazuje snimka zaslona, autobus, parkirano, računalo&#10;&#10;Opis je automatski generiran">
            <a:extLst>
              <a:ext uri="{FF2B5EF4-FFF2-40B4-BE49-F238E27FC236}">
                <a16:creationId xmlns:a16="http://schemas.microsoft.com/office/drawing/2014/main" id="{22462E68-60A5-413B-90B2-DB5F6BFB7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0" y="3613766"/>
            <a:ext cx="3963273" cy="2585405"/>
          </a:xfrm>
          <a:prstGeom prst="rect">
            <a:avLst/>
          </a:prstGeom>
        </p:spPr>
      </p:pic>
      <p:sp>
        <p:nvSpPr>
          <p:cNvPr id="8" name="Strelica: desno 7">
            <a:extLst>
              <a:ext uri="{FF2B5EF4-FFF2-40B4-BE49-F238E27FC236}">
                <a16:creationId xmlns:a16="http://schemas.microsoft.com/office/drawing/2014/main" id="{898D1620-4C98-47F8-93DF-F4982E066C41}"/>
              </a:ext>
            </a:extLst>
          </p:cNvPr>
          <p:cNvSpPr/>
          <p:nvPr/>
        </p:nvSpPr>
        <p:spPr>
          <a:xfrm>
            <a:off x="4847208" y="4509856"/>
            <a:ext cx="1800225" cy="581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293D562-2275-44CB-9DD6-875A550E2D6D}"/>
              </a:ext>
            </a:extLst>
          </p:cNvPr>
          <p:cNvSpPr txBox="1"/>
          <p:nvPr/>
        </p:nvSpPr>
        <p:spPr>
          <a:xfrm>
            <a:off x="7124701" y="4470420"/>
            <a:ext cx="3690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white</a:t>
            </a:r>
            <a:r>
              <a:rPr lang="hr-HR" dirty="0"/>
              <a:t>? Što je bijelo?</a:t>
            </a:r>
          </a:p>
          <a:p>
            <a:r>
              <a:rPr lang="hr-HR" dirty="0"/>
              <a:t> </a:t>
            </a:r>
          </a:p>
          <a:p>
            <a:r>
              <a:rPr lang="hr-HR" dirty="0"/>
              <a:t>Spoji sliku s pitanjem.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20B9B99-8766-4790-89EB-BE822838939B}"/>
              </a:ext>
            </a:extLst>
          </p:cNvPr>
          <p:cNvSpPr txBox="1"/>
          <p:nvPr/>
        </p:nvSpPr>
        <p:spPr>
          <a:xfrm>
            <a:off x="6543675" y="585926"/>
            <a:ext cx="4411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F0"/>
                </a:solidFill>
              </a:rPr>
              <a:t>I dalje rješavamo zadatke u </a:t>
            </a:r>
            <a:r>
              <a:rPr lang="hr-HR" sz="2400" b="1" dirty="0" err="1">
                <a:solidFill>
                  <a:srgbClr val="00B0F0"/>
                </a:solidFill>
              </a:rPr>
              <a:t>Izziju</a:t>
            </a:r>
            <a:r>
              <a:rPr lang="hr-HR" sz="2400" b="1" dirty="0">
                <a:solidFill>
                  <a:srgbClr val="00B0F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0316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D91C986-64C5-44B3-B2F3-111154D220FD}"/>
              </a:ext>
            </a:extLst>
          </p:cNvPr>
          <p:cNvSpPr txBox="1"/>
          <p:nvPr/>
        </p:nvSpPr>
        <p:spPr>
          <a:xfrm>
            <a:off x="479394" y="665825"/>
            <a:ext cx="1122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 posljednji zadatak u </a:t>
            </a:r>
            <a:r>
              <a:rPr lang="hr-HR" sz="2400" dirty="0" err="1"/>
              <a:t>Izziju</a:t>
            </a:r>
            <a:r>
              <a:rPr lang="hr-HR" sz="2400" dirty="0"/>
              <a:t>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B48C6CF-3F19-43FB-920C-1B955D7DB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46786"/>
            <a:ext cx="6269125" cy="379196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9A9C3BF-D6FF-4E7F-8BB0-560AE70347BF}"/>
              </a:ext>
            </a:extLst>
          </p:cNvPr>
          <p:cNvSpPr txBox="1"/>
          <p:nvPr/>
        </p:nvSpPr>
        <p:spPr>
          <a:xfrm>
            <a:off x="7332955" y="3249227"/>
            <a:ext cx="4483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Ove riječi prepišite u pisanku/</a:t>
            </a:r>
            <a:r>
              <a:rPr lang="hr-HR" dirty="0" err="1"/>
              <a:t>crtančicu</a:t>
            </a:r>
            <a:r>
              <a:rPr lang="hr-HR" dirty="0"/>
              <a:t> i pošaljite do kraja tjedna (nedjelja zadnji dan) u </a:t>
            </a:r>
            <a:r>
              <a:rPr lang="hr-HR" dirty="0" err="1"/>
              <a:t>Yammer</a:t>
            </a:r>
            <a:r>
              <a:rPr lang="hr-HR" dirty="0"/>
              <a:t>.</a:t>
            </a:r>
          </a:p>
        </p:txBody>
      </p:sp>
      <p:cxnSp>
        <p:nvCxnSpPr>
          <p:cNvPr id="7" name="Poveznik: kutno 6">
            <a:extLst>
              <a:ext uri="{FF2B5EF4-FFF2-40B4-BE49-F238E27FC236}">
                <a16:creationId xmlns:a16="http://schemas.microsoft.com/office/drawing/2014/main" id="{DBAC14EB-9E6F-41B6-9620-E7B92F7CD97E}"/>
              </a:ext>
            </a:extLst>
          </p:cNvPr>
          <p:cNvCxnSpPr/>
          <p:nvPr/>
        </p:nvCxnSpPr>
        <p:spPr>
          <a:xfrm>
            <a:off x="6196614" y="2991775"/>
            <a:ext cx="1065320" cy="781235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6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F562D1B-CE7F-4CFD-A8B9-1A652BFE8677}"/>
              </a:ext>
            </a:extLst>
          </p:cNvPr>
          <p:cNvSpPr txBox="1"/>
          <p:nvPr/>
        </p:nvSpPr>
        <p:spPr>
          <a:xfrm>
            <a:off x="781235" y="683581"/>
            <a:ext cx="10706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>
              <a:solidFill>
                <a:srgbClr val="002060"/>
              </a:solidFill>
            </a:endParaRPr>
          </a:p>
          <a:p>
            <a:endParaRPr lang="hr-HR" b="1" dirty="0">
              <a:solidFill>
                <a:srgbClr val="002060"/>
              </a:solidFill>
            </a:endParaRPr>
          </a:p>
          <a:p>
            <a:endParaRPr lang="hr-HR" b="1" dirty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U ponedjeljak ćete dobiti zadatak za ocjenu. Bit će to izrada postera ili umne mape vezano uz ovu 5. cjelinu.</a:t>
            </a:r>
          </a:p>
          <a:p>
            <a:endParaRPr lang="hr-HR" b="1" dirty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Rok će biti do srijede.</a:t>
            </a:r>
          </a:p>
          <a:p>
            <a:endParaRPr lang="hr-HR" b="1" dirty="0">
              <a:solidFill>
                <a:srgbClr val="002060"/>
              </a:solidFill>
            </a:endParaRPr>
          </a:p>
          <a:p>
            <a:r>
              <a:rPr lang="hr-HR" b="1" dirty="0">
                <a:solidFill>
                  <a:srgbClr val="002060"/>
                </a:solidFill>
              </a:rPr>
              <a:t>Srdačan pozdrav od učiteljice Valentine. </a:t>
            </a:r>
          </a:p>
        </p:txBody>
      </p:sp>
      <p:pic>
        <p:nvPicPr>
          <p:cNvPr id="4" name="Slika 3" descr="Slika na kojoj se prikazuje cvijet, zrakoplov&#10;&#10;Opis je automatski generiran">
            <a:extLst>
              <a:ext uri="{FF2B5EF4-FFF2-40B4-BE49-F238E27FC236}">
                <a16:creationId xmlns:a16="http://schemas.microsoft.com/office/drawing/2014/main" id="{8BF70505-652F-422A-81FA-EDAFC8E8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2439528"/>
            <a:ext cx="5110875" cy="285313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233D199-03BD-4503-936C-D480C4F1E5B9}"/>
              </a:ext>
            </a:extLst>
          </p:cNvPr>
          <p:cNvSpPr txBox="1"/>
          <p:nvPr/>
        </p:nvSpPr>
        <p:spPr>
          <a:xfrm>
            <a:off x="8114190" y="2752078"/>
            <a:ext cx="262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BYE, BYE CHILDREN!!!</a:t>
            </a:r>
          </a:p>
        </p:txBody>
      </p:sp>
    </p:spTree>
    <p:extLst>
      <p:ext uri="{BB962C8B-B14F-4D97-AF65-F5344CB8AC3E}">
        <p14:creationId xmlns:p14="http://schemas.microsoft.com/office/powerpoint/2010/main" val="2138909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eljno">
  <a:themeElements>
    <a:clrScheme name="Temelj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175</Words>
  <Application>Microsoft Office PowerPoint</Application>
  <PresentationFormat>Široki zaslon</PresentationFormat>
  <Paragraphs>25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7" baseType="lpstr">
      <vt:lpstr>Corbel</vt:lpstr>
      <vt:lpstr>Temeljno</vt:lpstr>
      <vt:lpstr>Unit 5: Colours Let’s check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Colours Let’s check</dc:title>
  <dc:creator>Valentina Bertina</dc:creator>
  <cp:lastModifiedBy>Valentina Bertina</cp:lastModifiedBy>
  <cp:revision>4</cp:revision>
  <dcterms:created xsi:type="dcterms:W3CDTF">2020-05-05T15:37:17Z</dcterms:created>
  <dcterms:modified xsi:type="dcterms:W3CDTF">2020-05-05T16:00:06Z</dcterms:modified>
</cp:coreProperties>
</file>